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1"/>
  </p:notesMasterIdLst>
  <p:sldIdLst>
    <p:sldId id="256" r:id="rId2"/>
    <p:sldId id="269" r:id="rId3"/>
    <p:sldId id="263" r:id="rId4"/>
    <p:sldId id="261" r:id="rId5"/>
    <p:sldId id="276" r:id="rId6"/>
    <p:sldId id="272" r:id="rId7"/>
    <p:sldId id="258" r:id="rId8"/>
    <p:sldId id="275" r:id="rId9"/>
    <p:sldId id="277" r:id="rId10"/>
    <p:sldId id="278" r:id="rId11"/>
    <p:sldId id="279" r:id="rId12"/>
    <p:sldId id="271" r:id="rId13"/>
    <p:sldId id="281" r:id="rId14"/>
    <p:sldId id="282" r:id="rId15"/>
    <p:sldId id="288" r:id="rId16"/>
    <p:sldId id="287" r:id="rId17"/>
    <p:sldId id="285" r:id="rId18"/>
    <p:sldId id="284" r:id="rId19"/>
    <p:sldId id="291" r:id="rId20"/>
    <p:sldId id="292" r:id="rId21"/>
    <p:sldId id="290" r:id="rId22"/>
    <p:sldId id="289" r:id="rId23"/>
    <p:sldId id="295" r:id="rId24"/>
    <p:sldId id="294" r:id="rId25"/>
    <p:sldId id="297" r:id="rId26"/>
    <p:sldId id="298" r:id="rId27"/>
    <p:sldId id="274" r:id="rId28"/>
    <p:sldId id="268" r:id="rId29"/>
    <p:sldId id="270" r:id="rId30"/>
  </p:sldIdLst>
  <p:sldSz cx="12192000" cy="6858000"/>
  <p:notesSz cx="6858000" cy="9144000"/>
  <p:embeddedFontLst>
    <p:embeddedFont>
      <p:font typeface="한컴 말랑말랑 Regular" panose="020F0303000000000000" pitchFamily="50" charset="-127"/>
      <p:regular r:id="rId32"/>
    </p:embeddedFont>
    <p:embeddedFont>
      <p:font typeface="카페24 단정해" pitchFamily="2" charset="-127"/>
      <p:regular r:id="rId33"/>
    </p:embeddedFont>
    <p:embeddedFont>
      <p:font typeface="배달의민족 을지로체 TTF" panose="020B0600000101010101" pitchFamily="50" charset="-127"/>
      <p:regular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6345"/>
    <a:srgbClr val="D96948"/>
    <a:srgbClr val="4D98B6"/>
    <a:srgbClr val="FEC029"/>
    <a:srgbClr val="F5EEDE"/>
    <a:srgbClr val="EEEAE5"/>
    <a:srgbClr val="0F5F48"/>
    <a:srgbClr val="FFF3E5"/>
    <a:srgbClr val="CAAA67"/>
    <a:srgbClr val="E3BB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1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3D1AAE-2C6D-4ABE-9361-A005EAB7E3D0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712A6-A2F8-41D3-B662-8A575CAA7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782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6DABD-EC0C-42FB-A706-DDCA57BC63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EED739-3F7B-483C-B376-64DFBB0130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B01CC3-9F64-4E14-B39B-18217A5D4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4288C-F410-44F5-85CE-289E6F258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AFB9D7-6DE3-410F-ABB1-03AF78AAF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074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BEEF44-0F2E-4CFD-9D58-A6838A13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07B147-FEA2-4C7F-84FE-54CCE6C83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605972-AFC6-45E1-AF8A-76A6F2FB0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337B60-370B-49A9-97AE-FF29A222D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230463-8015-4C24-8A54-132872B3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084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ECBBCAB-3F4A-42D9-B15B-3466DBD845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4F0025-57BA-4B4F-9588-07308EF5DB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BDD7FB-CBBA-4E47-9466-F28814179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55A39B-4405-4574-A34D-7D6DA0E6D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CDAE51-B33C-4FBE-8F51-DB1E7B114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794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765CB-6EA7-424F-8B5E-21C466DA9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F63619-CE72-488C-BCC9-34658619A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9AC3F6-6EFE-469F-84E0-AABF030CE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4D2450-9F8E-4483-878B-DE25B031A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E5EEAF-0281-407B-AF00-DABEBDAB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902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905F7-6937-4C58-9856-F26AB6D4D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A16414-64FB-4754-87BD-523A880AB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D6D2F2-C2E1-4881-B1CE-7ADB6A0D3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5350D2-1721-46FB-B66F-F9FD3DEBF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E8592E-1C25-4F66-B1D0-D6D93BF06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15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2145C-44AC-4B56-A2C6-B9521DEC8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BD0C9A-1E84-4BDE-B91D-D4D7EB733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F88D62-F96E-45A9-A579-33FF35ACD5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8CAA0C-79F2-4061-9F65-EB6AFD903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1476D0-9F3B-47EE-BA16-6DA6B3F79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F0D40-7F83-41CC-BA46-C70900210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313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19964F-A904-4FC4-8307-ECB57B90B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7DB06F-AD14-4E50-9C91-CF80C061E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99A284-0518-4010-A4BB-449D79608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205A67-BA10-454A-9935-4A621159DD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54C78A-D4F2-4649-BF62-6B990C2360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284528-DCCE-4021-8C6B-8F79692A1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D61DA5-40A3-4974-91B7-ABAF0168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065B39-3301-4B89-859F-6F036C8C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232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C18FD-09C6-4814-B21E-07D6DA77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4683DC-1497-48FB-9639-D13B4084A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50830C-34D6-4B81-AB73-D52AE7E68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BF6D126-20D7-4811-BA34-EB3089989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582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E7D8FF-BB83-4E01-A921-0889C8E0A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FC479B-2869-4E11-8391-169F99A4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1D343D-FDFE-40A9-870A-F7923197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904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FD8438-7D76-46B4-B88B-FEA4E1486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62EC71-DE26-42A4-B99C-DAA7A0244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FB557E-B198-4F5E-866F-A3A705374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6F719A-BF87-4D18-8D56-A03A43E0A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3BBE26-1BA0-44C5-A20A-F13EEDD47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8AE27-24CB-4395-B791-D71E8B525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022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512626-E224-4C58-94DE-54C752020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7DB12CF-21CA-4E1B-B8D1-2BD31A6C7E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5D3025-0C61-4E50-8BC2-E445760B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A5553C-1727-4026-8551-343A28A12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2949BD-4AD7-4FC0-9978-3142BA4C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704E24-4F4B-46AC-9E07-D257E4E47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25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419919-2F04-4747-AB56-9B6DC14E5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8A43C9-37D0-4833-9591-9D0A190419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FC0B35-0CFB-4FC8-8072-54CED804B9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C9862D-7365-443A-AFC8-099F8E7BEBA9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B73413-CADA-44E8-88F0-A1B0C1A21E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89443E-A17D-4326-8C52-D551581818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703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8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1ADF3A-1966-4929-BE17-42AE632419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5776" y="1645798"/>
            <a:ext cx="9144000" cy="4141337"/>
          </a:xfrm>
        </p:spPr>
        <p:txBody>
          <a:bodyPr anchor="ctr">
            <a:prstTxWarp prst="textArchUp">
              <a:avLst>
                <a:gd name="adj" fmla="val 9776693"/>
              </a:avLst>
            </a:prstTxWarp>
            <a:normAutofit/>
          </a:bodyPr>
          <a:lstStyle/>
          <a:p>
            <a:r>
              <a:rPr lang="ko-KR" altLang="en-US" sz="5400" dirty="0" err="1" smtClean="0">
                <a:solidFill>
                  <a:srgbClr val="4D98B6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파이썬</a:t>
            </a:r>
            <a:r>
              <a:rPr lang="ko-KR" altLang="en-US" sz="5400" dirty="0" smtClean="0">
                <a:solidFill>
                  <a:srgbClr val="4D98B6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프로젝트</a:t>
            </a:r>
            <a:endParaRPr lang="ko-KR" altLang="en-US" sz="5400" dirty="0">
              <a:solidFill>
                <a:srgbClr val="4F9AB9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DF408CC-EF7D-4A49-A2C9-05247E8ED3EE}"/>
              </a:ext>
            </a:extLst>
          </p:cNvPr>
          <p:cNvSpPr/>
          <p:nvPr/>
        </p:nvSpPr>
        <p:spPr>
          <a:xfrm rot="2601244">
            <a:off x="2970364" y="2957147"/>
            <a:ext cx="1445062" cy="1445062"/>
          </a:xfrm>
          <a:prstGeom prst="rect">
            <a:avLst/>
          </a:prstGeom>
          <a:solidFill>
            <a:srgbClr val="E3BB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70B49DC-4D48-4337-8DCB-A60A74427BEA}"/>
              </a:ext>
            </a:extLst>
          </p:cNvPr>
          <p:cNvSpPr/>
          <p:nvPr/>
        </p:nvSpPr>
        <p:spPr>
          <a:xfrm rot="2601244">
            <a:off x="5413442" y="2881545"/>
            <a:ext cx="1445062" cy="1445062"/>
          </a:xfrm>
          <a:prstGeom prst="rect">
            <a:avLst/>
          </a:prstGeom>
          <a:solidFill>
            <a:srgbClr val="E3BB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3D489BA-CB10-4EC7-B2F0-A6413A0AA732}"/>
              </a:ext>
            </a:extLst>
          </p:cNvPr>
          <p:cNvSpPr/>
          <p:nvPr/>
        </p:nvSpPr>
        <p:spPr>
          <a:xfrm rot="2601244">
            <a:off x="7856520" y="2865642"/>
            <a:ext cx="1445062" cy="1445062"/>
          </a:xfrm>
          <a:prstGeom prst="rect">
            <a:avLst/>
          </a:prstGeom>
          <a:solidFill>
            <a:srgbClr val="E3BB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904" y="2851797"/>
            <a:ext cx="9144000" cy="1655762"/>
          </a:xfrm>
        </p:spPr>
        <p:txBody>
          <a:bodyPr anchor="ctr">
            <a:normAutofit/>
          </a:bodyPr>
          <a:lstStyle/>
          <a:p>
            <a:r>
              <a:rPr lang="ko-KR" altLang="en-US" sz="8800" spc="3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점</a:t>
            </a:r>
            <a:r>
              <a:rPr lang="ko-KR" altLang="en-US" sz="8800" spc="300" dirty="0" smtClean="0">
                <a:solidFill>
                  <a:srgbClr val="D86345"/>
                </a:solidFill>
                <a:latin typeface="Sandoll 칠성조선소" panose="020B0600000101010101" pitchFamily="34" charset="-127"/>
                <a:ea typeface="Sandoll 칠성조선소" panose="020B0600000101010101" pitchFamily="34" charset="-127"/>
              </a:rPr>
              <a:t>   </a:t>
            </a:r>
            <a:r>
              <a:rPr lang="ko-KR" altLang="en-US" sz="8800" spc="3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메</a:t>
            </a:r>
            <a:r>
              <a:rPr lang="ko-KR" altLang="en-US" sz="8800" spc="300" dirty="0" smtClean="0">
                <a:solidFill>
                  <a:srgbClr val="D86345"/>
                </a:solidFill>
                <a:latin typeface="Sandoll 칠성조선소" panose="020B0600000101010101" pitchFamily="34" charset="-127"/>
                <a:ea typeface="Sandoll 칠성조선소" panose="020B0600000101010101" pitchFamily="34" charset="-127"/>
              </a:rPr>
              <a:t>   </a:t>
            </a:r>
            <a:r>
              <a:rPr lang="ko-KR" altLang="en-US" sz="8800" spc="3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추</a:t>
            </a:r>
            <a:endParaRPr lang="ko-KR" altLang="en-US" sz="8800" spc="3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바닥글 개체 틀 3">
            <a:extLst>
              <a:ext uri="{FF2B5EF4-FFF2-40B4-BE49-F238E27FC236}">
                <a16:creationId xmlns:a16="http://schemas.microsoft.com/office/drawing/2014/main" id="{F18640EA-517A-42C5-BDF3-5CC9EE707D34}"/>
              </a:ext>
            </a:extLst>
          </p:cNvPr>
          <p:cNvSpPr txBox="1">
            <a:spLocks/>
          </p:cNvSpPr>
          <p:nvPr/>
        </p:nvSpPr>
        <p:spPr>
          <a:xfrm>
            <a:off x="4072476" y="516476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b="1" dirty="0" smtClean="0">
                <a:solidFill>
                  <a:schemeClr val="tx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C289039 </a:t>
            </a:r>
            <a:r>
              <a:rPr lang="ko-KR" altLang="en-US" sz="1600" b="1" dirty="0" err="1" smtClean="0">
                <a:solidFill>
                  <a:schemeClr val="tx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유승환</a:t>
            </a:r>
            <a:r>
              <a:rPr lang="ko-KR" altLang="en-US" sz="1600" b="1" dirty="0" smtClean="0">
                <a:solidFill>
                  <a:schemeClr val="tx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en-US" altLang="ko-KR" sz="1600" b="1" dirty="0" smtClean="0">
                <a:solidFill>
                  <a:schemeClr val="tx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/ C289044 </a:t>
            </a:r>
            <a:r>
              <a:rPr lang="ko-KR" altLang="en-US" sz="1600" b="1" dirty="0" err="1" smtClean="0">
                <a:solidFill>
                  <a:schemeClr val="tx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이예진</a:t>
            </a:r>
            <a:endParaRPr lang="ko-KR" altLang="en-US" sz="1600" b="1" dirty="0">
              <a:solidFill>
                <a:schemeClr val="tx1"/>
              </a:solidFill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714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20644" y="232061"/>
            <a:ext cx="11411860" cy="1323784"/>
          </a:xfrm>
        </p:spPr>
        <p:txBody>
          <a:bodyPr anchor="ctr">
            <a:normAutofit/>
          </a:bodyPr>
          <a:lstStyle/>
          <a:p>
            <a:r>
              <a:rPr lang="ko-KR" altLang="en-US" sz="40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랜덤으로 가게 한 곳 고르기</a:t>
            </a:r>
            <a:endParaRPr lang="ko-KR" altLang="en-US" sz="40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98" y="1303099"/>
            <a:ext cx="10877169" cy="486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7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453844" y="232061"/>
            <a:ext cx="11411860" cy="1323784"/>
          </a:xfrm>
        </p:spPr>
        <p:txBody>
          <a:bodyPr anchor="ctr">
            <a:normAutofit/>
          </a:bodyPr>
          <a:lstStyle/>
          <a:p>
            <a:r>
              <a:rPr lang="ko-KR" altLang="en-US" sz="40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선택된 가게에서 필요 요소 크롤링하기</a:t>
            </a:r>
            <a:endParaRPr lang="ko-KR" altLang="en-US" sz="40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68" y="1651429"/>
            <a:ext cx="11334599" cy="389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496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D2C7FF6F-F8FA-4826-AA29-9E421261DD1D}"/>
              </a:ext>
            </a:extLst>
          </p:cNvPr>
          <p:cNvSpPr/>
          <p:nvPr/>
        </p:nvSpPr>
        <p:spPr>
          <a:xfrm>
            <a:off x="1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0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0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9712D8B0-EB57-40D9-B6F1-18AE5B244FD4}"/>
              </a:ext>
            </a:extLst>
          </p:cNvPr>
          <p:cNvSpPr/>
          <p:nvPr/>
        </p:nvSpPr>
        <p:spPr>
          <a:xfrm>
            <a:off x="12189898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2103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2103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BF28BFD-2ACC-48B1-BECC-09C42D96BACC}"/>
              </a:ext>
            </a:extLst>
          </p:cNvPr>
          <p:cNvGrpSpPr/>
          <p:nvPr/>
        </p:nvGrpSpPr>
        <p:grpSpPr>
          <a:xfrm>
            <a:off x="16042" y="4649617"/>
            <a:ext cx="12155642" cy="2220821"/>
            <a:chOff x="16042" y="4649617"/>
            <a:chExt cx="12155642" cy="2220821"/>
          </a:xfrm>
        </p:grpSpPr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EA3E205B-9617-426C-AA77-E1CCE56AC08B}"/>
                </a:ext>
              </a:extLst>
            </p:cNvPr>
            <p:cNvSpPr/>
            <p:nvPr/>
          </p:nvSpPr>
          <p:spPr>
            <a:xfrm flipH="1">
              <a:off x="11976836" y="4649617"/>
              <a:ext cx="194848" cy="2220821"/>
            </a:xfrm>
            <a:custGeom>
              <a:avLst/>
              <a:gdLst>
                <a:gd name="connsiteX0" fmla="*/ 0 w 298765"/>
                <a:gd name="connsiteY0" fmla="*/ 0 h 2220821"/>
                <a:gd name="connsiteX1" fmla="*/ 0 w 298765"/>
                <a:gd name="connsiteY1" fmla="*/ 2220821 h 2220821"/>
                <a:gd name="connsiteX2" fmla="*/ 298765 w 298765"/>
                <a:gd name="connsiteY2" fmla="*/ 2220821 h 2220821"/>
                <a:gd name="connsiteX3" fmla="*/ 298765 w 298765"/>
                <a:gd name="connsiteY3" fmla="*/ 615097 h 2220821"/>
                <a:gd name="connsiteX4" fmla="*/ 274064 w 298765"/>
                <a:gd name="connsiteY4" fmla="*/ 591286 h 2220821"/>
                <a:gd name="connsiteX5" fmla="*/ 0 w 298765"/>
                <a:gd name="connsiteY5" fmla="*/ 0 h 222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765" h="2220821">
                  <a:moveTo>
                    <a:pt x="0" y="0"/>
                  </a:moveTo>
                  <a:lnTo>
                    <a:pt x="0" y="2220821"/>
                  </a:lnTo>
                  <a:lnTo>
                    <a:pt x="298765" y="2220821"/>
                  </a:lnTo>
                  <a:lnTo>
                    <a:pt x="298765" y="615097"/>
                  </a:lnTo>
                  <a:lnTo>
                    <a:pt x="274064" y="591286"/>
                  </a:lnTo>
                  <a:cubicBezTo>
                    <a:pt x="95951" y="404499"/>
                    <a:pt x="0" y="205904"/>
                    <a:pt x="0" y="0"/>
                  </a:cubicBez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590048D5-219C-4C4E-B4AE-41F4DA113C1D}"/>
                </a:ext>
              </a:extLst>
            </p:cNvPr>
            <p:cNvSpPr/>
            <p:nvPr/>
          </p:nvSpPr>
          <p:spPr>
            <a:xfrm flipH="1">
              <a:off x="16042" y="4670883"/>
              <a:ext cx="178508" cy="2199555"/>
            </a:xfrm>
            <a:custGeom>
              <a:avLst/>
              <a:gdLst>
                <a:gd name="connsiteX0" fmla="*/ 273712 w 273712"/>
                <a:gd name="connsiteY0" fmla="*/ 0 h 2199555"/>
                <a:gd name="connsiteX1" fmla="*/ 81794 w 273712"/>
                <a:gd name="connsiteY1" fmla="*/ 496929 h 2199555"/>
                <a:gd name="connsiteX2" fmla="*/ 0 w 273712"/>
                <a:gd name="connsiteY2" fmla="*/ 590882 h 2199555"/>
                <a:gd name="connsiteX3" fmla="*/ 0 w 273712"/>
                <a:gd name="connsiteY3" fmla="*/ 2199555 h 2199555"/>
                <a:gd name="connsiteX4" fmla="*/ 273712 w 273712"/>
                <a:gd name="connsiteY4" fmla="*/ 2199555 h 2199555"/>
                <a:gd name="connsiteX5" fmla="*/ 273712 w 273712"/>
                <a:gd name="connsiteY5" fmla="*/ 0 h 2199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3712" h="2199555">
                  <a:moveTo>
                    <a:pt x="273712" y="0"/>
                  </a:moveTo>
                  <a:cubicBezTo>
                    <a:pt x="273712" y="171587"/>
                    <a:pt x="207079" y="338098"/>
                    <a:pt x="81794" y="496929"/>
                  </a:cubicBezTo>
                  <a:lnTo>
                    <a:pt x="0" y="590882"/>
                  </a:lnTo>
                  <a:lnTo>
                    <a:pt x="0" y="2199555"/>
                  </a:lnTo>
                  <a:lnTo>
                    <a:pt x="273712" y="2199555"/>
                  </a:lnTo>
                  <a:lnTo>
                    <a:pt x="273712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13975DC3-758E-4EE2-9D2C-73A5D7FF957A}"/>
                </a:ext>
              </a:extLst>
            </p:cNvPr>
            <p:cNvSpPr/>
            <p:nvPr/>
          </p:nvSpPr>
          <p:spPr>
            <a:xfrm flipH="1">
              <a:off x="503431" y="5386634"/>
              <a:ext cx="220012" cy="1483804"/>
            </a:xfrm>
            <a:custGeom>
              <a:avLst/>
              <a:gdLst>
                <a:gd name="connsiteX0" fmla="*/ 337351 w 337351"/>
                <a:gd name="connsiteY0" fmla="*/ 0 h 1483804"/>
                <a:gd name="connsiteX1" fmla="*/ 292682 w 337351"/>
                <a:gd name="connsiteY1" fmla="*/ 36953 h 1483804"/>
                <a:gd name="connsiteX2" fmla="*/ 35982 w 337351"/>
                <a:gd name="connsiteY2" fmla="*/ 210767 h 1483804"/>
                <a:gd name="connsiteX3" fmla="*/ 0 w 337351"/>
                <a:gd name="connsiteY3" fmla="*/ 231179 h 1483804"/>
                <a:gd name="connsiteX4" fmla="*/ 0 w 337351"/>
                <a:gd name="connsiteY4" fmla="*/ 1483804 h 1483804"/>
                <a:gd name="connsiteX5" fmla="*/ 337351 w 337351"/>
                <a:gd name="connsiteY5" fmla="*/ 1483804 h 1483804"/>
                <a:gd name="connsiteX6" fmla="*/ 337351 w 337351"/>
                <a:gd name="connsiteY6" fmla="*/ 0 h 148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483804">
                  <a:moveTo>
                    <a:pt x="337351" y="0"/>
                  </a:moveTo>
                  <a:lnTo>
                    <a:pt x="292682" y="36953"/>
                  </a:lnTo>
                  <a:cubicBezTo>
                    <a:pt x="215563" y="96425"/>
                    <a:pt x="129826" y="154419"/>
                    <a:pt x="35982" y="210767"/>
                  </a:cubicBezTo>
                  <a:lnTo>
                    <a:pt x="0" y="231179"/>
                  </a:lnTo>
                  <a:lnTo>
                    <a:pt x="0" y="1483804"/>
                  </a:lnTo>
                  <a:lnTo>
                    <a:pt x="337351" y="148380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CDCB4F95-0282-43C6-916E-D6E589190568}"/>
                </a:ext>
              </a:extLst>
            </p:cNvPr>
            <p:cNvSpPr/>
            <p:nvPr/>
          </p:nvSpPr>
          <p:spPr>
            <a:xfrm flipH="1">
              <a:off x="11464257" y="5407359"/>
              <a:ext cx="220012" cy="1463079"/>
            </a:xfrm>
            <a:custGeom>
              <a:avLst/>
              <a:gdLst>
                <a:gd name="connsiteX0" fmla="*/ 0 w 337351"/>
                <a:gd name="connsiteY0" fmla="*/ 0 h 1463079"/>
                <a:gd name="connsiteX1" fmla="*/ 0 w 337351"/>
                <a:gd name="connsiteY1" fmla="*/ 1463079 h 1463079"/>
                <a:gd name="connsiteX2" fmla="*/ 337351 w 337351"/>
                <a:gd name="connsiteY2" fmla="*/ 1463079 h 1463079"/>
                <a:gd name="connsiteX3" fmla="*/ 337351 w 337351"/>
                <a:gd name="connsiteY3" fmla="*/ 224666 h 1463079"/>
                <a:gd name="connsiteX4" fmla="*/ 276316 w 337351"/>
                <a:gd name="connsiteY4" fmla="*/ 190042 h 1463079"/>
                <a:gd name="connsiteX5" fmla="*/ 19616 w 337351"/>
                <a:gd name="connsiteY5" fmla="*/ 16228 h 1463079"/>
                <a:gd name="connsiteX6" fmla="*/ 0 w 337351"/>
                <a:gd name="connsiteY6" fmla="*/ 0 h 146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463079">
                  <a:moveTo>
                    <a:pt x="0" y="0"/>
                  </a:moveTo>
                  <a:lnTo>
                    <a:pt x="0" y="1463079"/>
                  </a:lnTo>
                  <a:lnTo>
                    <a:pt x="337351" y="1463079"/>
                  </a:lnTo>
                  <a:lnTo>
                    <a:pt x="337351" y="224666"/>
                  </a:lnTo>
                  <a:lnTo>
                    <a:pt x="276316" y="190042"/>
                  </a:lnTo>
                  <a:cubicBezTo>
                    <a:pt x="182471" y="133694"/>
                    <a:pt x="96734" y="75700"/>
                    <a:pt x="19616" y="162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097C47E3-840F-4816-91B9-AB5E2F95E2C9}"/>
                </a:ext>
              </a:extLst>
            </p:cNvPr>
            <p:cNvSpPr/>
            <p:nvPr/>
          </p:nvSpPr>
          <p:spPr>
            <a:xfrm flipH="1">
              <a:off x="1001455" y="5706042"/>
              <a:ext cx="220012" cy="1164396"/>
            </a:xfrm>
            <a:custGeom>
              <a:avLst/>
              <a:gdLst>
                <a:gd name="connsiteX0" fmla="*/ 337351 w 337351"/>
                <a:gd name="connsiteY0" fmla="*/ 0 h 1164396"/>
                <a:gd name="connsiteX1" fmla="*/ 228659 w 337351"/>
                <a:gd name="connsiteY1" fmla="*/ 55301 h 1164396"/>
                <a:gd name="connsiteX2" fmla="*/ 58701 w 337351"/>
                <a:gd name="connsiteY2" fmla="*/ 133259 h 1164396"/>
                <a:gd name="connsiteX3" fmla="*/ 0 w 337351"/>
                <a:gd name="connsiteY3" fmla="*/ 157624 h 1164396"/>
                <a:gd name="connsiteX4" fmla="*/ 0 w 337351"/>
                <a:gd name="connsiteY4" fmla="*/ 1164396 h 1164396"/>
                <a:gd name="connsiteX5" fmla="*/ 337351 w 337351"/>
                <a:gd name="connsiteY5" fmla="*/ 1164396 h 1164396"/>
                <a:gd name="connsiteX6" fmla="*/ 337351 w 337351"/>
                <a:gd name="connsiteY6" fmla="*/ 0 h 116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164396">
                  <a:moveTo>
                    <a:pt x="337351" y="0"/>
                  </a:moveTo>
                  <a:lnTo>
                    <a:pt x="228659" y="55301"/>
                  </a:lnTo>
                  <a:cubicBezTo>
                    <a:pt x="173884" y="81747"/>
                    <a:pt x="117210" y="107740"/>
                    <a:pt x="58701" y="133259"/>
                  </a:cubicBezTo>
                  <a:lnTo>
                    <a:pt x="0" y="157624"/>
                  </a:lnTo>
                  <a:lnTo>
                    <a:pt x="0" y="1164396"/>
                  </a:lnTo>
                  <a:lnTo>
                    <a:pt x="337351" y="1164396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9CD645CC-6C66-4F5E-A097-AD5C242286F7}"/>
                </a:ext>
              </a:extLst>
            </p:cNvPr>
            <p:cNvSpPr/>
            <p:nvPr/>
          </p:nvSpPr>
          <p:spPr>
            <a:xfrm flipH="1">
              <a:off x="10966233" y="5718789"/>
              <a:ext cx="220012" cy="1151649"/>
            </a:xfrm>
            <a:custGeom>
              <a:avLst/>
              <a:gdLst>
                <a:gd name="connsiteX0" fmla="*/ 0 w 337351"/>
                <a:gd name="connsiteY0" fmla="*/ 0 h 1151649"/>
                <a:gd name="connsiteX1" fmla="*/ 0 w 337351"/>
                <a:gd name="connsiteY1" fmla="*/ 1151649 h 1151649"/>
                <a:gd name="connsiteX2" fmla="*/ 337351 w 337351"/>
                <a:gd name="connsiteY2" fmla="*/ 1151649 h 1151649"/>
                <a:gd name="connsiteX3" fmla="*/ 337351 w 337351"/>
                <a:gd name="connsiteY3" fmla="*/ 155276 h 1151649"/>
                <a:gd name="connsiteX4" fmla="*/ 253597 w 337351"/>
                <a:gd name="connsiteY4" fmla="*/ 120512 h 1151649"/>
                <a:gd name="connsiteX5" fmla="*/ 83639 w 337351"/>
                <a:gd name="connsiteY5" fmla="*/ 42554 h 1151649"/>
                <a:gd name="connsiteX6" fmla="*/ 0 w 337351"/>
                <a:gd name="connsiteY6" fmla="*/ 0 h 115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151649">
                  <a:moveTo>
                    <a:pt x="0" y="0"/>
                  </a:moveTo>
                  <a:lnTo>
                    <a:pt x="0" y="1151649"/>
                  </a:lnTo>
                  <a:lnTo>
                    <a:pt x="337351" y="1151649"/>
                  </a:lnTo>
                  <a:lnTo>
                    <a:pt x="337351" y="155276"/>
                  </a:lnTo>
                  <a:lnTo>
                    <a:pt x="253597" y="120512"/>
                  </a:lnTo>
                  <a:cubicBezTo>
                    <a:pt x="195088" y="94993"/>
                    <a:pt x="138414" y="69000"/>
                    <a:pt x="83639" y="4255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65F093EA-9178-432F-A149-4B3FB62F4289}"/>
                </a:ext>
              </a:extLst>
            </p:cNvPr>
            <p:cNvSpPr/>
            <p:nvPr/>
          </p:nvSpPr>
          <p:spPr>
            <a:xfrm flipH="1">
              <a:off x="1499479" y="5928877"/>
              <a:ext cx="220012" cy="941561"/>
            </a:xfrm>
            <a:custGeom>
              <a:avLst/>
              <a:gdLst>
                <a:gd name="connsiteX0" fmla="*/ 337351 w 337351"/>
                <a:gd name="connsiteY0" fmla="*/ 0 h 941561"/>
                <a:gd name="connsiteX1" fmla="*/ 184154 w 337351"/>
                <a:gd name="connsiteY1" fmla="*/ 57687 h 941561"/>
                <a:gd name="connsiteX2" fmla="*/ 0 w 337351"/>
                <a:gd name="connsiteY2" fmla="*/ 120690 h 941561"/>
                <a:gd name="connsiteX3" fmla="*/ 0 w 337351"/>
                <a:gd name="connsiteY3" fmla="*/ 941561 h 941561"/>
                <a:gd name="connsiteX4" fmla="*/ 337351 w 337351"/>
                <a:gd name="connsiteY4" fmla="*/ 941561 h 941561"/>
                <a:gd name="connsiteX5" fmla="*/ 337351 w 337351"/>
                <a:gd name="connsiteY5" fmla="*/ 0 h 941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941561">
                  <a:moveTo>
                    <a:pt x="337351" y="0"/>
                  </a:moveTo>
                  <a:lnTo>
                    <a:pt x="184154" y="57687"/>
                  </a:lnTo>
                  <a:lnTo>
                    <a:pt x="0" y="120690"/>
                  </a:lnTo>
                  <a:lnTo>
                    <a:pt x="0" y="941561"/>
                  </a:lnTo>
                  <a:lnTo>
                    <a:pt x="337351" y="94156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06983C30-ED90-4F1A-8918-FB5D68F8ABA4}"/>
                </a:ext>
              </a:extLst>
            </p:cNvPr>
            <p:cNvSpPr/>
            <p:nvPr/>
          </p:nvSpPr>
          <p:spPr>
            <a:xfrm flipH="1">
              <a:off x="10468209" y="5938311"/>
              <a:ext cx="220012" cy="932127"/>
            </a:xfrm>
            <a:custGeom>
              <a:avLst/>
              <a:gdLst>
                <a:gd name="connsiteX0" fmla="*/ 0 w 337351"/>
                <a:gd name="connsiteY0" fmla="*/ 0 h 932127"/>
                <a:gd name="connsiteX1" fmla="*/ 0 w 337351"/>
                <a:gd name="connsiteY1" fmla="*/ 932127 h 932127"/>
                <a:gd name="connsiteX2" fmla="*/ 337351 w 337351"/>
                <a:gd name="connsiteY2" fmla="*/ 932127 h 932127"/>
                <a:gd name="connsiteX3" fmla="*/ 337351 w 337351"/>
                <a:gd name="connsiteY3" fmla="*/ 119598 h 932127"/>
                <a:gd name="connsiteX4" fmla="*/ 329991 w 337351"/>
                <a:gd name="connsiteY4" fmla="*/ 117309 h 932127"/>
                <a:gd name="connsiteX5" fmla="*/ 128144 w 337351"/>
                <a:gd name="connsiteY5" fmla="*/ 48253 h 932127"/>
                <a:gd name="connsiteX6" fmla="*/ 0 w 337351"/>
                <a:gd name="connsiteY6" fmla="*/ 0 h 93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932127">
                  <a:moveTo>
                    <a:pt x="0" y="0"/>
                  </a:moveTo>
                  <a:lnTo>
                    <a:pt x="0" y="932127"/>
                  </a:lnTo>
                  <a:lnTo>
                    <a:pt x="337351" y="932127"/>
                  </a:lnTo>
                  <a:lnTo>
                    <a:pt x="337351" y="119598"/>
                  </a:lnTo>
                  <a:lnTo>
                    <a:pt x="329991" y="117309"/>
                  </a:lnTo>
                  <a:cubicBezTo>
                    <a:pt x="261044" y="94820"/>
                    <a:pt x="193740" y="71794"/>
                    <a:pt x="128144" y="4825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A323BEC0-21F9-4E19-9121-5B17CD51BB87}"/>
                </a:ext>
              </a:extLst>
            </p:cNvPr>
            <p:cNvSpPr/>
            <p:nvPr/>
          </p:nvSpPr>
          <p:spPr>
            <a:xfrm flipH="1">
              <a:off x="1997503" y="6100084"/>
              <a:ext cx="220012" cy="770354"/>
            </a:xfrm>
            <a:custGeom>
              <a:avLst/>
              <a:gdLst>
                <a:gd name="connsiteX0" fmla="*/ 337351 w 337351"/>
                <a:gd name="connsiteY0" fmla="*/ 0 h 770354"/>
                <a:gd name="connsiteX1" fmla="*/ 268621 w 337351"/>
                <a:gd name="connsiteY1" fmla="*/ 21374 h 770354"/>
                <a:gd name="connsiteX2" fmla="*/ 47430 w 337351"/>
                <a:gd name="connsiteY2" fmla="*/ 83870 h 770354"/>
                <a:gd name="connsiteX3" fmla="*/ 0 w 337351"/>
                <a:gd name="connsiteY3" fmla="*/ 96028 h 770354"/>
                <a:gd name="connsiteX4" fmla="*/ 0 w 337351"/>
                <a:gd name="connsiteY4" fmla="*/ 770354 h 770354"/>
                <a:gd name="connsiteX5" fmla="*/ 337351 w 337351"/>
                <a:gd name="connsiteY5" fmla="*/ 770354 h 770354"/>
                <a:gd name="connsiteX6" fmla="*/ 337351 w 337351"/>
                <a:gd name="connsiteY6" fmla="*/ 0 h 77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770354">
                  <a:moveTo>
                    <a:pt x="337351" y="0"/>
                  </a:moveTo>
                  <a:lnTo>
                    <a:pt x="268621" y="21374"/>
                  </a:lnTo>
                  <a:cubicBezTo>
                    <a:pt x="196449" y="42770"/>
                    <a:pt x="122698" y="63609"/>
                    <a:pt x="47430" y="83870"/>
                  </a:cubicBezTo>
                  <a:lnTo>
                    <a:pt x="0" y="96028"/>
                  </a:lnTo>
                  <a:lnTo>
                    <a:pt x="0" y="770354"/>
                  </a:lnTo>
                  <a:lnTo>
                    <a:pt x="337351" y="77035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F56FC4D3-C1D8-426D-B60D-8C34339AB0D5}"/>
                </a:ext>
              </a:extLst>
            </p:cNvPr>
            <p:cNvSpPr/>
            <p:nvPr/>
          </p:nvSpPr>
          <p:spPr>
            <a:xfrm flipH="1">
              <a:off x="9970185" y="6107875"/>
              <a:ext cx="220012" cy="762563"/>
            </a:xfrm>
            <a:custGeom>
              <a:avLst/>
              <a:gdLst>
                <a:gd name="connsiteX0" fmla="*/ 0 w 337351"/>
                <a:gd name="connsiteY0" fmla="*/ 0 h 762563"/>
                <a:gd name="connsiteX1" fmla="*/ 0 w 337351"/>
                <a:gd name="connsiteY1" fmla="*/ 762563 h 762563"/>
                <a:gd name="connsiteX2" fmla="*/ 337351 w 337351"/>
                <a:gd name="connsiteY2" fmla="*/ 762563 h 762563"/>
                <a:gd name="connsiteX3" fmla="*/ 337351 w 337351"/>
                <a:gd name="connsiteY3" fmla="*/ 94659 h 762563"/>
                <a:gd name="connsiteX4" fmla="*/ 264868 w 337351"/>
                <a:gd name="connsiteY4" fmla="*/ 76079 h 762563"/>
                <a:gd name="connsiteX5" fmla="*/ 43677 w 337351"/>
                <a:gd name="connsiteY5" fmla="*/ 13583 h 762563"/>
                <a:gd name="connsiteX6" fmla="*/ 0 w 337351"/>
                <a:gd name="connsiteY6" fmla="*/ 0 h 76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762563">
                  <a:moveTo>
                    <a:pt x="0" y="0"/>
                  </a:moveTo>
                  <a:lnTo>
                    <a:pt x="0" y="762563"/>
                  </a:lnTo>
                  <a:lnTo>
                    <a:pt x="337351" y="762563"/>
                  </a:lnTo>
                  <a:lnTo>
                    <a:pt x="337351" y="94659"/>
                  </a:lnTo>
                  <a:lnTo>
                    <a:pt x="264868" y="76079"/>
                  </a:lnTo>
                  <a:cubicBezTo>
                    <a:pt x="189600" y="55818"/>
                    <a:pt x="115849" y="34979"/>
                    <a:pt x="43677" y="1358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0AA0D870-F5D2-43A5-A1B1-D4BA176F88FB}"/>
                </a:ext>
              </a:extLst>
            </p:cNvPr>
            <p:cNvSpPr/>
            <p:nvPr/>
          </p:nvSpPr>
          <p:spPr>
            <a:xfrm flipH="1">
              <a:off x="2495527" y="6237297"/>
              <a:ext cx="220012" cy="633141"/>
            </a:xfrm>
            <a:custGeom>
              <a:avLst/>
              <a:gdLst>
                <a:gd name="connsiteX0" fmla="*/ 337351 w 337351"/>
                <a:gd name="connsiteY0" fmla="*/ 0 h 633141"/>
                <a:gd name="connsiteX1" fmla="*/ 315166 w 337351"/>
                <a:gd name="connsiteY1" fmla="*/ 5686 h 633141"/>
                <a:gd name="connsiteX2" fmla="*/ 76164 w 337351"/>
                <a:gd name="connsiteY2" fmla="*/ 61122 h 633141"/>
                <a:gd name="connsiteX3" fmla="*/ 0 w 337351"/>
                <a:gd name="connsiteY3" fmla="*/ 77049 h 633141"/>
                <a:gd name="connsiteX4" fmla="*/ 0 w 337351"/>
                <a:gd name="connsiteY4" fmla="*/ 633141 h 633141"/>
                <a:gd name="connsiteX5" fmla="*/ 337351 w 337351"/>
                <a:gd name="connsiteY5" fmla="*/ 633141 h 633141"/>
                <a:gd name="connsiteX6" fmla="*/ 337351 w 337351"/>
                <a:gd name="connsiteY6" fmla="*/ 0 h 633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633141">
                  <a:moveTo>
                    <a:pt x="337351" y="0"/>
                  </a:moveTo>
                  <a:lnTo>
                    <a:pt x="315166" y="5686"/>
                  </a:lnTo>
                  <a:cubicBezTo>
                    <a:pt x="236930" y="24770"/>
                    <a:pt x="157241" y="43256"/>
                    <a:pt x="76164" y="61122"/>
                  </a:cubicBezTo>
                  <a:lnTo>
                    <a:pt x="0" y="77049"/>
                  </a:lnTo>
                  <a:lnTo>
                    <a:pt x="0" y="633141"/>
                  </a:lnTo>
                  <a:lnTo>
                    <a:pt x="337351" y="63314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59B85DCE-A368-401E-AB8D-A41A3CD97935}"/>
                </a:ext>
              </a:extLst>
            </p:cNvPr>
            <p:cNvSpPr/>
            <p:nvPr/>
          </p:nvSpPr>
          <p:spPr>
            <a:xfrm flipH="1">
              <a:off x="9472161" y="6243648"/>
              <a:ext cx="220012" cy="626790"/>
            </a:xfrm>
            <a:custGeom>
              <a:avLst/>
              <a:gdLst>
                <a:gd name="connsiteX0" fmla="*/ 0 w 337351"/>
                <a:gd name="connsiteY0" fmla="*/ 0 h 626790"/>
                <a:gd name="connsiteX1" fmla="*/ 0 w 337351"/>
                <a:gd name="connsiteY1" fmla="*/ 626790 h 626790"/>
                <a:gd name="connsiteX2" fmla="*/ 337351 w 337351"/>
                <a:gd name="connsiteY2" fmla="*/ 626790 h 626790"/>
                <a:gd name="connsiteX3" fmla="*/ 337351 w 337351"/>
                <a:gd name="connsiteY3" fmla="*/ 75937 h 626790"/>
                <a:gd name="connsiteX4" fmla="*/ 236134 w 337351"/>
                <a:gd name="connsiteY4" fmla="*/ 54771 h 626790"/>
                <a:gd name="connsiteX5" fmla="*/ 0 w 337351"/>
                <a:gd name="connsiteY5" fmla="*/ 0 h 626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626790">
                  <a:moveTo>
                    <a:pt x="0" y="0"/>
                  </a:moveTo>
                  <a:lnTo>
                    <a:pt x="0" y="626790"/>
                  </a:lnTo>
                  <a:lnTo>
                    <a:pt x="337351" y="626790"/>
                  </a:lnTo>
                  <a:lnTo>
                    <a:pt x="337351" y="75937"/>
                  </a:lnTo>
                  <a:lnTo>
                    <a:pt x="236134" y="547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4C84AF18-1280-4458-B824-E52E51114298}"/>
                </a:ext>
              </a:extLst>
            </p:cNvPr>
            <p:cNvSpPr/>
            <p:nvPr/>
          </p:nvSpPr>
          <p:spPr>
            <a:xfrm flipH="1">
              <a:off x="2993551" y="6347944"/>
              <a:ext cx="220012" cy="522494"/>
            </a:xfrm>
            <a:custGeom>
              <a:avLst/>
              <a:gdLst>
                <a:gd name="connsiteX0" fmla="*/ 337351 w 337351"/>
                <a:gd name="connsiteY0" fmla="*/ 0 h 522494"/>
                <a:gd name="connsiteX1" fmla="*/ 326854 w 337351"/>
                <a:gd name="connsiteY1" fmla="*/ 2195 h 522494"/>
                <a:gd name="connsiteX2" fmla="*/ 71572 w 337351"/>
                <a:gd name="connsiteY2" fmla="*/ 50073 h 522494"/>
                <a:gd name="connsiteX3" fmla="*/ 0 w 337351"/>
                <a:gd name="connsiteY3" fmla="*/ 62030 h 522494"/>
                <a:gd name="connsiteX4" fmla="*/ 0 w 337351"/>
                <a:gd name="connsiteY4" fmla="*/ 522494 h 522494"/>
                <a:gd name="connsiteX5" fmla="*/ 337351 w 337351"/>
                <a:gd name="connsiteY5" fmla="*/ 522494 h 522494"/>
                <a:gd name="connsiteX6" fmla="*/ 337351 w 337351"/>
                <a:gd name="connsiteY6" fmla="*/ 0 h 52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522494">
                  <a:moveTo>
                    <a:pt x="337351" y="0"/>
                  </a:moveTo>
                  <a:lnTo>
                    <a:pt x="326854" y="2195"/>
                  </a:lnTo>
                  <a:cubicBezTo>
                    <a:pt x="243063" y="18802"/>
                    <a:pt x="157948" y="34768"/>
                    <a:pt x="71572" y="50073"/>
                  </a:cubicBezTo>
                  <a:lnTo>
                    <a:pt x="0" y="62030"/>
                  </a:lnTo>
                  <a:lnTo>
                    <a:pt x="0" y="522494"/>
                  </a:lnTo>
                  <a:lnTo>
                    <a:pt x="337351" y="52249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24A21635-B06B-45C3-9EFF-300CE132C245}"/>
                </a:ext>
              </a:extLst>
            </p:cNvPr>
            <p:cNvSpPr/>
            <p:nvPr/>
          </p:nvSpPr>
          <p:spPr>
            <a:xfrm flipH="1">
              <a:off x="8974137" y="6352869"/>
              <a:ext cx="220012" cy="517569"/>
            </a:xfrm>
            <a:custGeom>
              <a:avLst/>
              <a:gdLst>
                <a:gd name="connsiteX0" fmla="*/ 0 w 337351"/>
                <a:gd name="connsiteY0" fmla="*/ 0 h 517569"/>
                <a:gd name="connsiteX1" fmla="*/ 0 w 337351"/>
                <a:gd name="connsiteY1" fmla="*/ 517569 h 517569"/>
                <a:gd name="connsiteX2" fmla="*/ 337351 w 337351"/>
                <a:gd name="connsiteY2" fmla="*/ 517569 h 517569"/>
                <a:gd name="connsiteX3" fmla="*/ 337351 w 337351"/>
                <a:gd name="connsiteY3" fmla="*/ 61290 h 517569"/>
                <a:gd name="connsiteX4" fmla="*/ 240726 w 337351"/>
                <a:gd name="connsiteY4" fmla="*/ 45148 h 517569"/>
                <a:gd name="connsiteX5" fmla="*/ 0 w 337351"/>
                <a:gd name="connsiteY5" fmla="*/ 0 h 517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517569">
                  <a:moveTo>
                    <a:pt x="0" y="0"/>
                  </a:moveTo>
                  <a:lnTo>
                    <a:pt x="0" y="517569"/>
                  </a:lnTo>
                  <a:lnTo>
                    <a:pt x="337351" y="517569"/>
                  </a:lnTo>
                  <a:lnTo>
                    <a:pt x="337351" y="61290"/>
                  </a:lnTo>
                  <a:lnTo>
                    <a:pt x="240726" y="45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DF921F9B-8E12-4D60-9A4D-5FF2F098F59C}"/>
                </a:ext>
              </a:extLst>
            </p:cNvPr>
            <p:cNvSpPr/>
            <p:nvPr/>
          </p:nvSpPr>
          <p:spPr>
            <a:xfrm flipH="1">
              <a:off x="3491575" y="6436816"/>
              <a:ext cx="220012" cy="433622"/>
            </a:xfrm>
            <a:custGeom>
              <a:avLst/>
              <a:gdLst>
                <a:gd name="connsiteX0" fmla="*/ 337351 w 337351"/>
                <a:gd name="connsiteY0" fmla="*/ 0 h 433622"/>
                <a:gd name="connsiteX1" fmla="*/ 306748 w 337351"/>
                <a:gd name="connsiteY1" fmla="*/ 5112 h 433622"/>
                <a:gd name="connsiteX2" fmla="*/ 36718 w 337351"/>
                <a:gd name="connsiteY2" fmla="*/ 44932 h 433622"/>
                <a:gd name="connsiteX3" fmla="*/ 0 w 337351"/>
                <a:gd name="connsiteY3" fmla="*/ 49316 h 433622"/>
                <a:gd name="connsiteX4" fmla="*/ 0 w 337351"/>
                <a:gd name="connsiteY4" fmla="*/ 433622 h 433622"/>
                <a:gd name="connsiteX5" fmla="*/ 337351 w 337351"/>
                <a:gd name="connsiteY5" fmla="*/ 433622 h 433622"/>
                <a:gd name="connsiteX6" fmla="*/ 337351 w 337351"/>
                <a:gd name="connsiteY6" fmla="*/ 0 h 43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433622">
                  <a:moveTo>
                    <a:pt x="337351" y="0"/>
                  </a:moveTo>
                  <a:lnTo>
                    <a:pt x="306748" y="5112"/>
                  </a:lnTo>
                  <a:cubicBezTo>
                    <a:pt x="217914" y="19075"/>
                    <a:pt x="127883" y="32355"/>
                    <a:pt x="36718" y="44932"/>
                  </a:cubicBezTo>
                  <a:lnTo>
                    <a:pt x="0" y="49316"/>
                  </a:lnTo>
                  <a:lnTo>
                    <a:pt x="0" y="433622"/>
                  </a:lnTo>
                  <a:lnTo>
                    <a:pt x="337351" y="433622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8AE44948-3722-463F-B24C-AF0FB3547F9C}"/>
                </a:ext>
              </a:extLst>
            </p:cNvPr>
            <p:cNvSpPr/>
            <p:nvPr/>
          </p:nvSpPr>
          <p:spPr>
            <a:xfrm flipH="1">
              <a:off x="8476113" y="6441001"/>
              <a:ext cx="220012" cy="429437"/>
            </a:xfrm>
            <a:custGeom>
              <a:avLst/>
              <a:gdLst>
                <a:gd name="connsiteX0" fmla="*/ 0 w 337351"/>
                <a:gd name="connsiteY0" fmla="*/ 0 h 429437"/>
                <a:gd name="connsiteX1" fmla="*/ 0 w 337351"/>
                <a:gd name="connsiteY1" fmla="*/ 429437 h 429437"/>
                <a:gd name="connsiteX2" fmla="*/ 337351 w 337351"/>
                <a:gd name="connsiteY2" fmla="*/ 429437 h 429437"/>
                <a:gd name="connsiteX3" fmla="*/ 337351 w 337351"/>
                <a:gd name="connsiteY3" fmla="*/ 48122 h 429437"/>
                <a:gd name="connsiteX4" fmla="*/ 275580 w 337351"/>
                <a:gd name="connsiteY4" fmla="*/ 40747 h 429437"/>
                <a:gd name="connsiteX5" fmla="*/ 5550 w 337351"/>
                <a:gd name="connsiteY5" fmla="*/ 927 h 429437"/>
                <a:gd name="connsiteX6" fmla="*/ 0 w 337351"/>
                <a:gd name="connsiteY6" fmla="*/ 0 h 42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429437">
                  <a:moveTo>
                    <a:pt x="0" y="0"/>
                  </a:moveTo>
                  <a:lnTo>
                    <a:pt x="0" y="429437"/>
                  </a:lnTo>
                  <a:lnTo>
                    <a:pt x="337351" y="429437"/>
                  </a:lnTo>
                  <a:lnTo>
                    <a:pt x="337351" y="48122"/>
                  </a:lnTo>
                  <a:lnTo>
                    <a:pt x="275580" y="40747"/>
                  </a:lnTo>
                  <a:cubicBezTo>
                    <a:pt x="184415" y="28170"/>
                    <a:pt x="94384" y="14890"/>
                    <a:pt x="5550" y="9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167DA4A8-01FD-4E7A-93C3-EDB040F7E156}"/>
                </a:ext>
              </a:extLst>
            </p:cNvPr>
            <p:cNvSpPr/>
            <p:nvPr/>
          </p:nvSpPr>
          <p:spPr>
            <a:xfrm flipH="1">
              <a:off x="3989599" y="6505313"/>
              <a:ext cx="220012" cy="365125"/>
            </a:xfrm>
            <a:custGeom>
              <a:avLst/>
              <a:gdLst>
                <a:gd name="connsiteX0" fmla="*/ 337351 w 337351"/>
                <a:gd name="connsiteY0" fmla="*/ 0 h 365125"/>
                <a:gd name="connsiteX1" fmla="*/ 0 w 337351"/>
                <a:gd name="connsiteY1" fmla="*/ 40274 h 365125"/>
                <a:gd name="connsiteX2" fmla="*/ 0 w 337351"/>
                <a:gd name="connsiteY2" fmla="*/ 365125 h 365125"/>
                <a:gd name="connsiteX3" fmla="*/ 337351 w 337351"/>
                <a:gd name="connsiteY3" fmla="*/ 365125 h 365125"/>
                <a:gd name="connsiteX4" fmla="*/ 337351 w 337351"/>
                <a:gd name="connsiteY4" fmla="*/ 0 h 36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65125">
                  <a:moveTo>
                    <a:pt x="337351" y="0"/>
                  </a:moveTo>
                  <a:lnTo>
                    <a:pt x="0" y="40274"/>
                  </a:lnTo>
                  <a:lnTo>
                    <a:pt x="0" y="365125"/>
                  </a:lnTo>
                  <a:lnTo>
                    <a:pt x="337351" y="365125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5ADEDC72-F5D5-4EC3-8AAB-0B19F6709502}"/>
                </a:ext>
              </a:extLst>
            </p:cNvPr>
            <p:cNvSpPr/>
            <p:nvPr/>
          </p:nvSpPr>
          <p:spPr>
            <a:xfrm flipH="1">
              <a:off x="7978089" y="6508304"/>
              <a:ext cx="220012" cy="362134"/>
            </a:xfrm>
            <a:custGeom>
              <a:avLst/>
              <a:gdLst>
                <a:gd name="connsiteX0" fmla="*/ 0 w 337351"/>
                <a:gd name="connsiteY0" fmla="*/ 0 h 362134"/>
                <a:gd name="connsiteX1" fmla="*/ 0 w 337351"/>
                <a:gd name="connsiteY1" fmla="*/ 362134 h 362134"/>
                <a:gd name="connsiteX2" fmla="*/ 337351 w 337351"/>
                <a:gd name="connsiteY2" fmla="*/ 362134 h 362134"/>
                <a:gd name="connsiteX3" fmla="*/ 337351 w 337351"/>
                <a:gd name="connsiteY3" fmla="*/ 40274 h 362134"/>
                <a:gd name="connsiteX4" fmla="*/ 0 w 337351"/>
                <a:gd name="connsiteY4" fmla="*/ 0 h 3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62134">
                  <a:moveTo>
                    <a:pt x="0" y="0"/>
                  </a:moveTo>
                  <a:lnTo>
                    <a:pt x="0" y="362134"/>
                  </a:lnTo>
                  <a:lnTo>
                    <a:pt x="337351" y="362134"/>
                  </a:lnTo>
                  <a:lnTo>
                    <a:pt x="337351" y="402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26F449F8-D44D-4C91-BECB-5CC77687F052}"/>
                </a:ext>
              </a:extLst>
            </p:cNvPr>
            <p:cNvSpPr/>
            <p:nvPr/>
          </p:nvSpPr>
          <p:spPr>
            <a:xfrm flipH="1">
              <a:off x="4487623" y="6559962"/>
              <a:ext cx="220012" cy="310476"/>
            </a:xfrm>
            <a:custGeom>
              <a:avLst/>
              <a:gdLst>
                <a:gd name="connsiteX0" fmla="*/ 337351 w 337351"/>
                <a:gd name="connsiteY0" fmla="*/ 0 h 310476"/>
                <a:gd name="connsiteX1" fmla="*/ 0 w 337351"/>
                <a:gd name="connsiteY1" fmla="*/ 28294 h 310476"/>
                <a:gd name="connsiteX2" fmla="*/ 0 w 337351"/>
                <a:gd name="connsiteY2" fmla="*/ 310476 h 310476"/>
                <a:gd name="connsiteX3" fmla="*/ 337351 w 337351"/>
                <a:gd name="connsiteY3" fmla="*/ 310476 h 310476"/>
                <a:gd name="connsiteX4" fmla="*/ 337351 w 337351"/>
                <a:gd name="connsiteY4" fmla="*/ 0 h 310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10476">
                  <a:moveTo>
                    <a:pt x="337351" y="0"/>
                  </a:moveTo>
                  <a:lnTo>
                    <a:pt x="0" y="28294"/>
                  </a:lnTo>
                  <a:lnTo>
                    <a:pt x="0" y="310476"/>
                  </a:lnTo>
                  <a:lnTo>
                    <a:pt x="337351" y="310476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55A6C91E-9C51-43C8-B756-9CDD1C5B72A7}"/>
                </a:ext>
              </a:extLst>
            </p:cNvPr>
            <p:cNvSpPr/>
            <p:nvPr/>
          </p:nvSpPr>
          <p:spPr>
            <a:xfrm flipH="1">
              <a:off x="7480065" y="6562063"/>
              <a:ext cx="220012" cy="308375"/>
            </a:xfrm>
            <a:custGeom>
              <a:avLst/>
              <a:gdLst>
                <a:gd name="connsiteX0" fmla="*/ 0 w 337351"/>
                <a:gd name="connsiteY0" fmla="*/ 0 h 308375"/>
                <a:gd name="connsiteX1" fmla="*/ 0 w 337351"/>
                <a:gd name="connsiteY1" fmla="*/ 308375 h 308375"/>
                <a:gd name="connsiteX2" fmla="*/ 337351 w 337351"/>
                <a:gd name="connsiteY2" fmla="*/ 308375 h 308375"/>
                <a:gd name="connsiteX3" fmla="*/ 337351 w 337351"/>
                <a:gd name="connsiteY3" fmla="*/ 28294 h 308375"/>
                <a:gd name="connsiteX4" fmla="*/ 0 w 337351"/>
                <a:gd name="connsiteY4" fmla="*/ 0 h 30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08375">
                  <a:moveTo>
                    <a:pt x="0" y="0"/>
                  </a:moveTo>
                  <a:lnTo>
                    <a:pt x="0" y="308375"/>
                  </a:lnTo>
                  <a:lnTo>
                    <a:pt x="337351" y="308375"/>
                  </a:lnTo>
                  <a:lnTo>
                    <a:pt x="337351" y="282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1287F869-44E2-4D82-9DE1-1CAC9C018C20}"/>
                </a:ext>
              </a:extLst>
            </p:cNvPr>
            <p:cNvSpPr/>
            <p:nvPr/>
          </p:nvSpPr>
          <p:spPr>
            <a:xfrm flipH="1">
              <a:off x="4985647" y="6600055"/>
              <a:ext cx="220012" cy="270383"/>
            </a:xfrm>
            <a:custGeom>
              <a:avLst/>
              <a:gdLst>
                <a:gd name="connsiteX0" fmla="*/ 337351 w 337351"/>
                <a:gd name="connsiteY0" fmla="*/ 0 h 270383"/>
                <a:gd name="connsiteX1" fmla="*/ 0 w 337351"/>
                <a:gd name="connsiteY1" fmla="*/ 16794 h 270383"/>
                <a:gd name="connsiteX2" fmla="*/ 0 w 337351"/>
                <a:gd name="connsiteY2" fmla="*/ 270383 h 270383"/>
                <a:gd name="connsiteX3" fmla="*/ 337351 w 337351"/>
                <a:gd name="connsiteY3" fmla="*/ 270383 h 270383"/>
                <a:gd name="connsiteX4" fmla="*/ 337351 w 337351"/>
                <a:gd name="connsiteY4" fmla="*/ 0 h 270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270383">
                  <a:moveTo>
                    <a:pt x="337351" y="0"/>
                  </a:moveTo>
                  <a:lnTo>
                    <a:pt x="0" y="16794"/>
                  </a:lnTo>
                  <a:lnTo>
                    <a:pt x="0" y="270383"/>
                  </a:lnTo>
                  <a:lnTo>
                    <a:pt x="337351" y="270383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6DD93DFB-68C8-4D52-83D3-37B389AE2075}"/>
                </a:ext>
              </a:extLst>
            </p:cNvPr>
            <p:cNvSpPr/>
            <p:nvPr/>
          </p:nvSpPr>
          <p:spPr>
            <a:xfrm flipH="1">
              <a:off x="6982041" y="6601303"/>
              <a:ext cx="220012" cy="269135"/>
            </a:xfrm>
            <a:custGeom>
              <a:avLst/>
              <a:gdLst>
                <a:gd name="connsiteX0" fmla="*/ 0 w 337351"/>
                <a:gd name="connsiteY0" fmla="*/ 0 h 269135"/>
                <a:gd name="connsiteX1" fmla="*/ 0 w 337351"/>
                <a:gd name="connsiteY1" fmla="*/ 269135 h 269135"/>
                <a:gd name="connsiteX2" fmla="*/ 337351 w 337351"/>
                <a:gd name="connsiteY2" fmla="*/ 269135 h 269135"/>
                <a:gd name="connsiteX3" fmla="*/ 337351 w 337351"/>
                <a:gd name="connsiteY3" fmla="*/ 16793 h 269135"/>
                <a:gd name="connsiteX4" fmla="*/ 0 w 337351"/>
                <a:gd name="connsiteY4" fmla="*/ 0 h 269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269135">
                  <a:moveTo>
                    <a:pt x="0" y="0"/>
                  </a:moveTo>
                  <a:lnTo>
                    <a:pt x="0" y="269135"/>
                  </a:lnTo>
                  <a:lnTo>
                    <a:pt x="337351" y="269135"/>
                  </a:lnTo>
                  <a:lnTo>
                    <a:pt x="337351" y="16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D003CE77-4ED9-4CBC-A57D-E73446789062}"/>
                </a:ext>
              </a:extLst>
            </p:cNvPr>
            <p:cNvSpPr/>
            <p:nvPr/>
          </p:nvSpPr>
          <p:spPr>
            <a:xfrm flipH="1">
              <a:off x="5483671" y="6624847"/>
              <a:ext cx="220012" cy="245591"/>
            </a:xfrm>
            <a:custGeom>
              <a:avLst/>
              <a:gdLst>
                <a:gd name="connsiteX0" fmla="*/ 337351 w 337351"/>
                <a:gd name="connsiteY0" fmla="*/ 0 h 245591"/>
                <a:gd name="connsiteX1" fmla="*/ 279257 w 337351"/>
                <a:gd name="connsiteY1" fmla="*/ 2892 h 245591"/>
                <a:gd name="connsiteX2" fmla="*/ 0 w 337351"/>
                <a:gd name="connsiteY2" fmla="*/ 7492 h 245591"/>
                <a:gd name="connsiteX3" fmla="*/ 0 w 337351"/>
                <a:gd name="connsiteY3" fmla="*/ 245591 h 245591"/>
                <a:gd name="connsiteX4" fmla="*/ 337351 w 337351"/>
                <a:gd name="connsiteY4" fmla="*/ 245591 h 245591"/>
                <a:gd name="connsiteX5" fmla="*/ 337351 w 337351"/>
                <a:gd name="connsiteY5" fmla="*/ 0 h 245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45591">
                  <a:moveTo>
                    <a:pt x="337351" y="0"/>
                  </a:moveTo>
                  <a:lnTo>
                    <a:pt x="279257" y="2892"/>
                  </a:lnTo>
                  <a:lnTo>
                    <a:pt x="0" y="7492"/>
                  </a:lnTo>
                  <a:lnTo>
                    <a:pt x="0" y="245591"/>
                  </a:lnTo>
                  <a:lnTo>
                    <a:pt x="337351" y="24559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2F2D38AC-F9ED-4E4F-8A7A-5363A6549360}"/>
                </a:ext>
              </a:extLst>
            </p:cNvPr>
            <p:cNvSpPr/>
            <p:nvPr/>
          </p:nvSpPr>
          <p:spPr>
            <a:xfrm flipH="1">
              <a:off x="6484017" y="6626094"/>
              <a:ext cx="220012" cy="244344"/>
            </a:xfrm>
            <a:custGeom>
              <a:avLst/>
              <a:gdLst>
                <a:gd name="connsiteX0" fmla="*/ 0 w 337351"/>
                <a:gd name="connsiteY0" fmla="*/ 0 h 244344"/>
                <a:gd name="connsiteX1" fmla="*/ 0 w 337351"/>
                <a:gd name="connsiteY1" fmla="*/ 244344 h 244344"/>
                <a:gd name="connsiteX2" fmla="*/ 337351 w 337351"/>
                <a:gd name="connsiteY2" fmla="*/ 244344 h 244344"/>
                <a:gd name="connsiteX3" fmla="*/ 337351 w 337351"/>
                <a:gd name="connsiteY3" fmla="*/ 6658 h 244344"/>
                <a:gd name="connsiteX4" fmla="*/ 33041 w 337351"/>
                <a:gd name="connsiteY4" fmla="*/ 1645 h 244344"/>
                <a:gd name="connsiteX5" fmla="*/ 0 w 337351"/>
                <a:gd name="connsiteY5" fmla="*/ 0 h 24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44344">
                  <a:moveTo>
                    <a:pt x="0" y="0"/>
                  </a:moveTo>
                  <a:lnTo>
                    <a:pt x="0" y="244344"/>
                  </a:lnTo>
                  <a:lnTo>
                    <a:pt x="337351" y="244344"/>
                  </a:lnTo>
                  <a:lnTo>
                    <a:pt x="337351" y="6658"/>
                  </a:lnTo>
                  <a:lnTo>
                    <a:pt x="33041" y="16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FD056C7D-74CD-4139-9596-2211BF21FABD}"/>
                </a:ext>
              </a:extLst>
            </p:cNvPr>
            <p:cNvSpPr/>
            <p:nvPr/>
          </p:nvSpPr>
          <p:spPr>
            <a:xfrm flipH="1">
              <a:off x="5985993" y="6635056"/>
              <a:ext cx="220012" cy="235382"/>
            </a:xfrm>
            <a:custGeom>
              <a:avLst/>
              <a:gdLst>
                <a:gd name="connsiteX0" fmla="*/ 337351 w 337351"/>
                <a:gd name="connsiteY0" fmla="*/ 0 h 235382"/>
                <a:gd name="connsiteX1" fmla="*/ 158298 w 337351"/>
                <a:gd name="connsiteY1" fmla="*/ 2949 h 235382"/>
                <a:gd name="connsiteX2" fmla="*/ 0 w 337351"/>
                <a:gd name="connsiteY2" fmla="*/ 342 h 235382"/>
                <a:gd name="connsiteX3" fmla="*/ 0 w 337351"/>
                <a:gd name="connsiteY3" fmla="*/ 235382 h 235382"/>
                <a:gd name="connsiteX4" fmla="*/ 337351 w 337351"/>
                <a:gd name="connsiteY4" fmla="*/ 235382 h 235382"/>
                <a:gd name="connsiteX5" fmla="*/ 337351 w 337351"/>
                <a:gd name="connsiteY5" fmla="*/ 0 h 235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35382">
                  <a:moveTo>
                    <a:pt x="337351" y="0"/>
                  </a:moveTo>
                  <a:lnTo>
                    <a:pt x="158298" y="2949"/>
                  </a:lnTo>
                  <a:lnTo>
                    <a:pt x="0" y="342"/>
                  </a:lnTo>
                  <a:lnTo>
                    <a:pt x="0" y="235382"/>
                  </a:lnTo>
                  <a:lnTo>
                    <a:pt x="337351" y="235382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44" name="그룹 243">
            <a:extLst>
              <a:ext uri="{FF2B5EF4-FFF2-40B4-BE49-F238E27FC236}">
                <a16:creationId xmlns:a16="http://schemas.microsoft.com/office/drawing/2014/main" id="{3B2B4FEE-BAEB-4A62-A056-ADD612179DA4}"/>
              </a:ext>
            </a:extLst>
          </p:cNvPr>
          <p:cNvGrpSpPr/>
          <p:nvPr/>
        </p:nvGrpSpPr>
        <p:grpSpPr>
          <a:xfrm>
            <a:off x="3981601" y="756474"/>
            <a:ext cx="4228797" cy="1132768"/>
            <a:chOff x="3973583" y="475550"/>
            <a:chExt cx="4228797" cy="1132768"/>
          </a:xfrm>
        </p:grpSpPr>
        <p:sp>
          <p:nvSpPr>
            <p:cNvPr id="2" name="별: 꼭짓점 5개 1">
              <a:extLst>
                <a:ext uri="{FF2B5EF4-FFF2-40B4-BE49-F238E27FC236}">
                  <a16:creationId xmlns:a16="http://schemas.microsoft.com/office/drawing/2014/main" id="{4ED00BAB-4B27-4764-B126-B94C55E35B95}"/>
                </a:ext>
              </a:extLst>
            </p:cNvPr>
            <p:cNvSpPr/>
            <p:nvPr/>
          </p:nvSpPr>
          <p:spPr>
            <a:xfrm>
              <a:off x="5927324" y="475550"/>
              <a:ext cx="337351" cy="337351"/>
            </a:xfrm>
            <a:prstGeom prst="star5">
              <a:avLst/>
            </a:pr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38" name="그룹 237">
              <a:extLst>
                <a:ext uri="{FF2B5EF4-FFF2-40B4-BE49-F238E27FC236}">
                  <a16:creationId xmlns:a16="http://schemas.microsoft.com/office/drawing/2014/main" id="{CBD7EC94-9174-4B16-8B77-46AA39DB0297}"/>
                </a:ext>
              </a:extLst>
            </p:cNvPr>
            <p:cNvGrpSpPr/>
            <p:nvPr/>
          </p:nvGrpSpPr>
          <p:grpSpPr>
            <a:xfrm>
              <a:off x="3973583" y="525844"/>
              <a:ext cx="1692844" cy="1067890"/>
              <a:chOff x="3973583" y="525844"/>
              <a:chExt cx="1692844" cy="1067890"/>
            </a:xfrm>
          </p:grpSpPr>
          <p:sp>
            <p:nvSpPr>
              <p:cNvPr id="17" name="별: 꼭짓점 5개 16">
                <a:extLst>
                  <a:ext uri="{FF2B5EF4-FFF2-40B4-BE49-F238E27FC236}">
                    <a16:creationId xmlns:a16="http://schemas.microsoft.com/office/drawing/2014/main" id="{41C55AA3-CA80-465C-9659-90FDBF2B0ED7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5" name="별: 꼭짓점 5개 234">
                <a:extLst>
                  <a:ext uri="{FF2B5EF4-FFF2-40B4-BE49-F238E27FC236}">
                    <a16:creationId xmlns:a16="http://schemas.microsoft.com/office/drawing/2014/main" id="{C35683F6-00A5-427C-87D5-C1A85C16EC10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6" name="별: 꼭짓점 5개 235">
                <a:extLst>
                  <a:ext uri="{FF2B5EF4-FFF2-40B4-BE49-F238E27FC236}">
                    <a16:creationId xmlns:a16="http://schemas.microsoft.com/office/drawing/2014/main" id="{3CF3A55E-16AF-430E-A68E-1FB77653ABA5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7" name="별: 꼭짓점 5개 236">
                <a:extLst>
                  <a:ext uri="{FF2B5EF4-FFF2-40B4-BE49-F238E27FC236}">
                    <a16:creationId xmlns:a16="http://schemas.microsoft.com/office/drawing/2014/main" id="{148F3DDA-DE5C-4807-97B3-A72B2E599969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39" name="그룹 238">
              <a:extLst>
                <a:ext uri="{FF2B5EF4-FFF2-40B4-BE49-F238E27FC236}">
                  <a16:creationId xmlns:a16="http://schemas.microsoft.com/office/drawing/2014/main" id="{35B53BD8-02E3-4466-BBFE-D06B5128B45E}"/>
                </a:ext>
              </a:extLst>
            </p:cNvPr>
            <p:cNvGrpSpPr/>
            <p:nvPr/>
          </p:nvGrpSpPr>
          <p:grpSpPr>
            <a:xfrm flipH="1">
              <a:off x="6509536" y="540428"/>
              <a:ext cx="1692844" cy="1067890"/>
              <a:chOff x="3973583" y="525844"/>
              <a:chExt cx="1692844" cy="1067890"/>
            </a:xfrm>
          </p:grpSpPr>
          <p:sp>
            <p:nvSpPr>
              <p:cNvPr id="240" name="별: 꼭짓점 5개 239">
                <a:extLst>
                  <a:ext uri="{FF2B5EF4-FFF2-40B4-BE49-F238E27FC236}">
                    <a16:creationId xmlns:a16="http://schemas.microsoft.com/office/drawing/2014/main" id="{B043F8F0-A4AA-42EA-BC25-8BC96CAA1F1E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1" name="별: 꼭짓점 5개 240">
                <a:extLst>
                  <a:ext uri="{FF2B5EF4-FFF2-40B4-BE49-F238E27FC236}">
                    <a16:creationId xmlns:a16="http://schemas.microsoft.com/office/drawing/2014/main" id="{99637396-E348-4EC9-9BDC-B482FE9AE88E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2" name="별: 꼭짓점 5개 241">
                <a:extLst>
                  <a:ext uri="{FF2B5EF4-FFF2-40B4-BE49-F238E27FC236}">
                    <a16:creationId xmlns:a16="http://schemas.microsoft.com/office/drawing/2014/main" id="{D8F7F71A-E5E1-4EAF-A9DA-3F056E2D009C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3" name="별: 꼭짓점 5개 242">
                <a:extLst>
                  <a:ext uri="{FF2B5EF4-FFF2-40B4-BE49-F238E27FC236}">
                    <a16:creationId xmlns:a16="http://schemas.microsoft.com/office/drawing/2014/main" id="{336D901A-C73C-4D94-80DE-77EE32974533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249" name="그래픽 248" descr="나비">
            <a:extLst>
              <a:ext uri="{FF2B5EF4-FFF2-40B4-BE49-F238E27FC236}">
                <a16:creationId xmlns:a16="http://schemas.microsoft.com/office/drawing/2014/main" id="{DDE66F7E-8226-4287-9995-3C2E0350A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38403" y="1553579"/>
            <a:ext cx="1331227" cy="1331227"/>
          </a:xfrm>
          <a:prstGeom prst="rect">
            <a:avLst/>
          </a:prstGeom>
        </p:spPr>
      </p:pic>
      <p:sp>
        <p:nvSpPr>
          <p:cNvPr id="54" name="자유형: 도형 53">
            <a:extLst>
              <a:ext uri="{FF2B5EF4-FFF2-40B4-BE49-F238E27FC236}">
                <a16:creationId xmlns:a16="http://schemas.microsoft.com/office/drawing/2014/main" id="{8DEFDDF4-0796-4D94-BD21-02D25A43DB5A}"/>
              </a:ext>
            </a:extLst>
          </p:cNvPr>
          <p:cNvSpPr/>
          <p:nvPr/>
        </p:nvSpPr>
        <p:spPr>
          <a:xfrm>
            <a:off x="1951415" y="1520110"/>
            <a:ext cx="8305201" cy="4157255"/>
          </a:xfrm>
          <a:custGeom>
            <a:avLst/>
            <a:gdLst>
              <a:gd name="connsiteX0" fmla="*/ 4561948 w 9089796"/>
              <a:gd name="connsiteY0" fmla="*/ 0 h 4554788"/>
              <a:gd name="connsiteX1" fmla="*/ 6494550 w 9089796"/>
              <a:gd name="connsiteY1" fmla="*/ 828760 h 4554788"/>
              <a:gd name="connsiteX2" fmla="*/ 6587483 w 9089796"/>
              <a:gd name="connsiteY2" fmla="*/ 941768 h 4554788"/>
              <a:gd name="connsiteX3" fmla="*/ 8631026 w 9089796"/>
              <a:gd name="connsiteY3" fmla="*/ 941768 h 4554788"/>
              <a:gd name="connsiteX4" fmla="*/ 9089796 w 9089796"/>
              <a:gd name="connsiteY4" fmla="*/ 1400538 h 4554788"/>
              <a:gd name="connsiteX5" fmla="*/ 9089796 w 9089796"/>
              <a:gd name="connsiteY5" fmla="*/ 3235564 h 4554788"/>
              <a:gd name="connsiteX6" fmla="*/ 8631026 w 9089796"/>
              <a:gd name="connsiteY6" fmla="*/ 3694334 h 4554788"/>
              <a:gd name="connsiteX7" fmla="*/ 6520614 w 9089796"/>
              <a:gd name="connsiteY7" fmla="*/ 3694334 h 4554788"/>
              <a:gd name="connsiteX8" fmla="*/ 6494550 w 9089796"/>
              <a:gd name="connsiteY8" fmla="*/ 3726028 h 4554788"/>
              <a:gd name="connsiteX9" fmla="*/ 4561948 w 9089796"/>
              <a:gd name="connsiteY9" fmla="*/ 4554788 h 4554788"/>
              <a:gd name="connsiteX10" fmla="*/ 2629346 w 9089796"/>
              <a:gd name="connsiteY10" fmla="*/ 3726028 h 4554788"/>
              <a:gd name="connsiteX11" fmla="*/ 2603282 w 9089796"/>
              <a:gd name="connsiteY11" fmla="*/ 3694334 h 4554788"/>
              <a:gd name="connsiteX12" fmla="*/ 458770 w 9089796"/>
              <a:gd name="connsiteY12" fmla="*/ 3694334 h 4554788"/>
              <a:gd name="connsiteX13" fmla="*/ 0 w 9089796"/>
              <a:gd name="connsiteY13" fmla="*/ 3235564 h 4554788"/>
              <a:gd name="connsiteX14" fmla="*/ 0 w 9089796"/>
              <a:gd name="connsiteY14" fmla="*/ 1400538 h 4554788"/>
              <a:gd name="connsiteX15" fmla="*/ 458770 w 9089796"/>
              <a:gd name="connsiteY15" fmla="*/ 941768 h 4554788"/>
              <a:gd name="connsiteX16" fmla="*/ 2536413 w 9089796"/>
              <a:gd name="connsiteY16" fmla="*/ 941768 h 4554788"/>
              <a:gd name="connsiteX17" fmla="*/ 2629346 w 9089796"/>
              <a:gd name="connsiteY17" fmla="*/ 828760 h 4554788"/>
              <a:gd name="connsiteX18" fmla="*/ 4561948 w 9089796"/>
              <a:gd name="connsiteY18" fmla="*/ 0 h 4554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089796" h="4554788">
                <a:moveTo>
                  <a:pt x="4561948" y="0"/>
                </a:moveTo>
                <a:cubicBezTo>
                  <a:pt x="5340000" y="0"/>
                  <a:pt x="6035186" y="322615"/>
                  <a:pt x="6494550" y="828760"/>
                </a:cubicBezTo>
                <a:lnTo>
                  <a:pt x="6587483" y="941768"/>
                </a:lnTo>
                <a:lnTo>
                  <a:pt x="8631026" y="941768"/>
                </a:lnTo>
                <a:cubicBezTo>
                  <a:pt x="8884398" y="941768"/>
                  <a:pt x="9089796" y="1147166"/>
                  <a:pt x="9089796" y="1400538"/>
                </a:cubicBezTo>
                <a:lnTo>
                  <a:pt x="9089796" y="3235564"/>
                </a:lnTo>
                <a:cubicBezTo>
                  <a:pt x="9089796" y="3488936"/>
                  <a:pt x="8884398" y="3694334"/>
                  <a:pt x="8631026" y="3694334"/>
                </a:cubicBezTo>
                <a:lnTo>
                  <a:pt x="6520614" y="3694334"/>
                </a:lnTo>
                <a:lnTo>
                  <a:pt x="6494550" y="3726028"/>
                </a:lnTo>
                <a:cubicBezTo>
                  <a:pt x="6035186" y="4232173"/>
                  <a:pt x="5340000" y="4554788"/>
                  <a:pt x="4561948" y="4554788"/>
                </a:cubicBezTo>
                <a:cubicBezTo>
                  <a:pt x="3783897" y="4554788"/>
                  <a:pt x="3088710" y="4232173"/>
                  <a:pt x="2629346" y="3726028"/>
                </a:cubicBezTo>
                <a:lnTo>
                  <a:pt x="2603282" y="3694334"/>
                </a:lnTo>
                <a:lnTo>
                  <a:pt x="458770" y="3694334"/>
                </a:lnTo>
                <a:cubicBezTo>
                  <a:pt x="205398" y="3694334"/>
                  <a:pt x="0" y="3488936"/>
                  <a:pt x="0" y="3235564"/>
                </a:cubicBezTo>
                <a:lnTo>
                  <a:pt x="0" y="1400538"/>
                </a:lnTo>
                <a:cubicBezTo>
                  <a:pt x="0" y="1147166"/>
                  <a:pt x="205398" y="941768"/>
                  <a:pt x="458770" y="941768"/>
                </a:cubicBezTo>
                <a:lnTo>
                  <a:pt x="2536413" y="941768"/>
                </a:lnTo>
                <a:lnTo>
                  <a:pt x="2629346" y="828760"/>
                </a:lnTo>
                <a:cubicBezTo>
                  <a:pt x="3088710" y="322615"/>
                  <a:pt x="3783897" y="0"/>
                  <a:pt x="4561948" y="0"/>
                </a:cubicBezTo>
                <a:close/>
              </a:path>
            </a:pathLst>
          </a:custGeom>
          <a:noFill/>
          <a:ln w="133350" cmpd="thickThin">
            <a:solidFill>
              <a:srgbClr val="4D98B6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CD9900E-FD18-4383-943D-045A614FF76A}"/>
              </a:ext>
            </a:extLst>
          </p:cNvPr>
          <p:cNvSpPr/>
          <p:nvPr/>
        </p:nvSpPr>
        <p:spPr>
          <a:xfrm>
            <a:off x="3249916" y="3192401"/>
            <a:ext cx="596188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포장 페이지 코드</a:t>
            </a:r>
            <a:endParaRPr lang="ko-KR" altLang="en-US" sz="6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20CA0E-FCC7-44F4-832E-625AB9AAC57B}"/>
              </a:ext>
            </a:extLst>
          </p:cNvPr>
          <p:cNvSpPr txBox="1"/>
          <p:nvPr/>
        </p:nvSpPr>
        <p:spPr>
          <a:xfrm>
            <a:off x="5242188" y="4842756"/>
            <a:ext cx="1811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오늘 뭐 먹지</a:t>
            </a:r>
            <a:r>
              <a:rPr lang="en-US" altLang="ko-KR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?</a:t>
            </a:r>
            <a:endParaRPr lang="ko-KR" altLang="en-US" sz="2400" dirty="0">
              <a:solidFill>
                <a:srgbClr val="4D98B6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2286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570447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54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전체 프로세스</a:t>
            </a:r>
            <a:endParaRPr lang="ko-KR" altLang="en-US" sz="54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별: 꼭짓점 5개 1">
            <a:extLst>
              <a:ext uri="{FF2B5EF4-FFF2-40B4-BE49-F238E27FC236}">
                <a16:creationId xmlns:a16="http://schemas.microsoft.com/office/drawing/2014/main" id="{4ED00BAB-4B27-4764-B126-B94C55E35B95}"/>
              </a:ext>
            </a:extLst>
          </p:cNvPr>
          <p:cNvSpPr/>
          <p:nvPr/>
        </p:nvSpPr>
        <p:spPr>
          <a:xfrm>
            <a:off x="1533905" y="2303711"/>
            <a:ext cx="287975" cy="287975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별: 꼭짓점 5개 16">
            <a:extLst>
              <a:ext uri="{FF2B5EF4-FFF2-40B4-BE49-F238E27FC236}">
                <a16:creationId xmlns:a16="http://schemas.microsoft.com/office/drawing/2014/main" id="{41C55AA3-CA80-465C-9659-90FDBF2B0ED7}"/>
              </a:ext>
            </a:extLst>
          </p:cNvPr>
          <p:cNvSpPr/>
          <p:nvPr/>
        </p:nvSpPr>
        <p:spPr>
          <a:xfrm>
            <a:off x="1533905" y="3261600"/>
            <a:ext cx="287975" cy="287975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3334A2-CB88-43C6-94BA-0D796765975C}"/>
              </a:ext>
            </a:extLst>
          </p:cNvPr>
          <p:cNvSpPr txBox="1"/>
          <p:nvPr/>
        </p:nvSpPr>
        <p:spPr>
          <a:xfrm>
            <a:off x="1800944" y="2163167"/>
            <a:ext cx="994855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 latinLnBrk="0">
              <a:buAutoNum type="arabicPeriod"/>
            </a:pPr>
            <a:r>
              <a:rPr lang="ko-KR" altLang="en-US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카카오 </a:t>
            </a:r>
            <a:r>
              <a:rPr lang="ko-KR" altLang="en-US" sz="32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API를</a:t>
            </a:r>
            <a:r>
              <a:rPr lang="ko-KR" altLang="en-US" sz="32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통해 여러 가게의 다양한 </a:t>
            </a:r>
            <a:r>
              <a:rPr lang="ko-KR" altLang="en-US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정보들을</a:t>
            </a:r>
            <a:r>
              <a:rPr lang="en-US" altLang="ko-KR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</a:p>
          <a:p>
            <a:pPr latinLnBrk="0"/>
            <a:r>
              <a:rPr lang="en-US" altLang="ko-KR" sz="32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32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파이썬</a:t>
            </a:r>
            <a:r>
              <a:rPr lang="ko-KR" altLang="en-US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32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리스트로 받음</a:t>
            </a:r>
          </a:p>
          <a:p>
            <a:pPr latinLnBrk="0"/>
            <a:r>
              <a:rPr lang="ko-KR" altLang="en-US" sz="32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2. </a:t>
            </a:r>
            <a:r>
              <a:rPr lang="ko-KR" altLang="en-US" sz="32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파이썬을</a:t>
            </a:r>
            <a:r>
              <a:rPr lang="ko-KR" altLang="en-US" sz="32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통해 무작위로 한 가게의 정보들만 추출</a:t>
            </a:r>
          </a:p>
          <a:p>
            <a:pPr latinLnBrk="0"/>
            <a:r>
              <a:rPr lang="ko-KR" altLang="en-US" sz="32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3. 플라스크로 저장한 데이터에 접근할 수 있는 주소를 생성</a:t>
            </a:r>
          </a:p>
          <a:p>
            <a:pPr latinLnBrk="0"/>
            <a:r>
              <a:rPr lang="ko-KR" altLang="en-US" sz="32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4. 자바스크립트로 주소에 접근해서 데이터를 받아오기</a:t>
            </a:r>
          </a:p>
          <a:p>
            <a:pPr latinLnBrk="0"/>
            <a:r>
              <a:rPr lang="ko-KR" altLang="en-US" sz="32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5. 받아온 데이터를 이용해 </a:t>
            </a:r>
            <a:r>
              <a:rPr lang="ko-KR" altLang="en-US" sz="32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HTML과</a:t>
            </a:r>
            <a:r>
              <a:rPr lang="ko-KR" altLang="en-US" sz="32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32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CSS로</a:t>
            </a:r>
            <a:r>
              <a:rPr lang="ko-KR" altLang="en-US" sz="32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표시 </a:t>
            </a:r>
            <a:r>
              <a:rPr lang="ko-KR" altLang="en-US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해줌</a:t>
            </a:r>
            <a:r>
              <a:rPr lang="en-US" altLang="ko-KR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          </a:t>
            </a:r>
            <a:endParaRPr lang="ko-KR" altLang="en-US" sz="32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16" name="별: 꼭짓점 5개 16">
            <a:extLst>
              <a:ext uri="{FF2B5EF4-FFF2-40B4-BE49-F238E27FC236}">
                <a16:creationId xmlns:a16="http://schemas.microsoft.com/office/drawing/2014/main" id="{41C55AA3-CA80-465C-9659-90FDBF2B0ED7}"/>
              </a:ext>
            </a:extLst>
          </p:cNvPr>
          <p:cNvSpPr/>
          <p:nvPr/>
        </p:nvSpPr>
        <p:spPr>
          <a:xfrm>
            <a:off x="1533905" y="3776950"/>
            <a:ext cx="287975" cy="287975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별: 꼭짓점 5개 16">
            <a:extLst>
              <a:ext uri="{FF2B5EF4-FFF2-40B4-BE49-F238E27FC236}">
                <a16:creationId xmlns:a16="http://schemas.microsoft.com/office/drawing/2014/main" id="{41C55AA3-CA80-465C-9659-90FDBF2B0ED7}"/>
              </a:ext>
            </a:extLst>
          </p:cNvPr>
          <p:cNvSpPr/>
          <p:nvPr/>
        </p:nvSpPr>
        <p:spPr>
          <a:xfrm>
            <a:off x="1528914" y="4742005"/>
            <a:ext cx="287975" cy="287975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별: 꼭짓점 5개 16">
            <a:extLst>
              <a:ext uri="{FF2B5EF4-FFF2-40B4-BE49-F238E27FC236}">
                <a16:creationId xmlns:a16="http://schemas.microsoft.com/office/drawing/2014/main" id="{41C55AA3-CA80-465C-9659-90FDBF2B0ED7}"/>
              </a:ext>
            </a:extLst>
          </p:cNvPr>
          <p:cNvSpPr/>
          <p:nvPr/>
        </p:nvSpPr>
        <p:spPr>
          <a:xfrm>
            <a:off x="1542415" y="4223077"/>
            <a:ext cx="287975" cy="287975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372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257929"/>
            <a:ext cx="13443045" cy="1323784"/>
          </a:xfrm>
        </p:spPr>
        <p:txBody>
          <a:bodyPr anchor="ctr">
            <a:noAutofit/>
          </a:bodyPr>
          <a:lstStyle/>
          <a:p>
            <a:r>
              <a:rPr lang="en-US" altLang="ko-KR" sz="44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1. </a:t>
            </a:r>
            <a:r>
              <a:rPr lang="ko-KR" altLang="en-US" sz="44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가게 정보 추출 </a:t>
            </a:r>
            <a:r>
              <a:rPr lang="en-US" altLang="ko-KR" sz="44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: </a:t>
            </a:r>
            <a:r>
              <a:rPr lang="en-US" altLang="ko-KR" sz="4400" spc="600" dirty="0" err="1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kakao</a:t>
            </a:r>
            <a:r>
              <a:rPr lang="en-US" altLang="ko-KR" sz="44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REST API</a:t>
            </a:r>
            <a:endParaRPr lang="ko-KR" altLang="en-US" sz="44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별: 꼭짓점 5개 1">
            <a:extLst>
              <a:ext uri="{FF2B5EF4-FFF2-40B4-BE49-F238E27FC236}">
                <a16:creationId xmlns:a16="http://schemas.microsoft.com/office/drawing/2014/main" id="{4ED00BAB-4B27-4764-B126-B94C55E35B95}"/>
              </a:ext>
            </a:extLst>
          </p:cNvPr>
          <p:cNvSpPr/>
          <p:nvPr/>
        </p:nvSpPr>
        <p:spPr>
          <a:xfrm>
            <a:off x="1013640" y="1468510"/>
            <a:ext cx="273112" cy="273112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3334A2-CB88-43C6-94BA-0D796765975C}"/>
              </a:ext>
            </a:extLst>
          </p:cNvPr>
          <p:cNvSpPr txBox="1"/>
          <p:nvPr/>
        </p:nvSpPr>
        <p:spPr>
          <a:xfrm>
            <a:off x="1286752" y="1368187"/>
            <a:ext cx="757342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0"/>
            <a:r>
              <a:rPr lang="ko-KR" altLang="en-US" sz="28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Kakao</a:t>
            </a:r>
            <a:r>
              <a:rPr lang="ko-KR" altLang="en-US" sz="28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REST API : </a:t>
            </a:r>
            <a:endParaRPr lang="en-US" altLang="ko-KR" sz="28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latinLnBrk="0"/>
            <a:r>
              <a:rPr lang="ko-KR" altLang="en-US" sz="2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카카오가 </a:t>
            </a:r>
            <a:r>
              <a:rPr lang="ko-KR" altLang="en-US" sz="2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제공하는 REST </a:t>
            </a:r>
            <a:r>
              <a:rPr lang="ko-KR" altLang="en-US" sz="2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API로</a:t>
            </a:r>
            <a:r>
              <a:rPr lang="ko-KR" altLang="en-US" sz="2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2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카카오톡</a:t>
            </a:r>
            <a:r>
              <a:rPr lang="ko-KR" altLang="en-US" sz="2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로그인, </a:t>
            </a:r>
            <a:r>
              <a:rPr lang="ko-KR" altLang="en-US" sz="2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카카오페이</a:t>
            </a:r>
            <a:r>
              <a:rPr lang="ko-KR" altLang="en-US" sz="2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endParaRPr lang="en-US" altLang="ko-KR" sz="24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latinLnBrk="0"/>
            <a:r>
              <a:rPr lang="ko-KR" altLang="en-US" sz="2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카카오맵</a:t>
            </a:r>
            <a:r>
              <a:rPr lang="ko-KR" altLang="en-US" sz="2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2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등의 다양한 카카오 서비스들과 데이터들을 </a:t>
            </a:r>
            <a:endParaRPr lang="en-US" altLang="ko-KR" sz="24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latinLnBrk="0"/>
            <a:r>
              <a:rPr lang="ko-KR" altLang="en-US" sz="2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REST </a:t>
            </a:r>
            <a:r>
              <a:rPr lang="ko-KR" altLang="en-US" sz="2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API 형태로 요청할 수 </a:t>
            </a:r>
            <a:r>
              <a:rPr lang="ko-KR" altLang="en-US" sz="2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있게한</a:t>
            </a:r>
            <a:r>
              <a:rPr lang="ko-KR" altLang="en-US" sz="2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것</a:t>
            </a:r>
          </a:p>
          <a:p>
            <a:r>
              <a:rPr lang="en-US" altLang="ko-KR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                 </a:t>
            </a:r>
            <a:endParaRPr lang="ko-KR" altLang="en-US" sz="32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pic>
        <p:nvPicPr>
          <p:cNvPr id="16" name="그림 2" descr="/Users/yuseunghwan/Library/Group Containers/L48J367XN4.com.infraware.PolarisOffice/EngineTemp/58604/fImage561361045120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28" y="3266116"/>
            <a:ext cx="6241367" cy="312022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6334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223206"/>
            <a:ext cx="13443045" cy="1323784"/>
          </a:xfrm>
        </p:spPr>
        <p:txBody>
          <a:bodyPr anchor="ctr">
            <a:noAutofit/>
          </a:bodyPr>
          <a:lstStyle/>
          <a:p>
            <a:r>
              <a:rPr lang="en-US" altLang="ko-KR" sz="44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1. </a:t>
            </a:r>
            <a:r>
              <a:rPr lang="ko-KR" altLang="en-US" sz="44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가게 정보 추출 </a:t>
            </a:r>
            <a:r>
              <a:rPr lang="en-US" altLang="ko-KR" sz="44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: </a:t>
            </a:r>
            <a:r>
              <a:rPr lang="ko-KR" altLang="en-US" sz="4400" dirty="0" err="1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Keyword</a:t>
            </a:r>
            <a:r>
              <a:rPr lang="ko-KR" altLang="en-US" sz="4400" dirty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</a:t>
            </a:r>
            <a:r>
              <a:rPr lang="ko-KR" altLang="en-US" sz="4400" dirty="0" err="1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Searc</a:t>
            </a:r>
            <a:r>
              <a:rPr lang="ko-KR" altLang="en-US" sz="4400" dirty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(1)</a:t>
            </a:r>
            <a:endParaRPr lang="ko-KR" altLang="en-US" sz="44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3334A2-CB88-43C6-94BA-0D796765975C}"/>
              </a:ext>
            </a:extLst>
          </p:cNvPr>
          <p:cNvSpPr txBox="1"/>
          <p:nvPr/>
        </p:nvSpPr>
        <p:spPr>
          <a:xfrm>
            <a:off x="882135" y="1546990"/>
            <a:ext cx="10427726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 sz="28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카카오 지도의 키워드 검색 기능을 </a:t>
            </a:r>
            <a:r>
              <a:rPr lang="ko-KR" altLang="en-US" sz="28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api로</a:t>
            </a:r>
            <a:r>
              <a:rPr lang="ko-KR" altLang="en-US" sz="28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요청해서 데이터를 받아오는 것!</a:t>
            </a:r>
          </a:p>
          <a:p>
            <a:pPr marL="228600" indent="-228600" latinLnBrk="0">
              <a:buFont typeface="Arial"/>
              <a:buChar char="•"/>
            </a:pPr>
            <a:r>
              <a:rPr lang="ko-KR" altLang="en-US" sz="28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url로</a:t>
            </a:r>
            <a:r>
              <a:rPr lang="ko-KR" altLang="en-US" sz="28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키워드 검색 </a:t>
            </a:r>
            <a:r>
              <a:rPr lang="ko-KR" altLang="en-US" sz="28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api를</a:t>
            </a:r>
            <a:r>
              <a:rPr lang="ko-KR" altLang="en-US" sz="28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요청, </a:t>
            </a:r>
            <a:r>
              <a:rPr lang="ko-KR" altLang="en-US" sz="28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header에</a:t>
            </a:r>
            <a:r>
              <a:rPr lang="ko-KR" altLang="en-US" sz="28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내 API 코드를 </a:t>
            </a:r>
            <a:r>
              <a:rPr lang="ko-KR" altLang="en-US" sz="2800" dirty="0" smtClean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입력</a:t>
            </a:r>
            <a:endParaRPr lang="en-US" altLang="ko-KR" sz="2800" dirty="0" smtClean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28600" indent="-228600" latinLnBrk="0">
              <a:buFont typeface="Arial"/>
              <a:buChar char="•"/>
            </a:pPr>
            <a:endParaRPr lang="en-US" altLang="ko-KR" sz="28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28600" indent="-228600" latinLnBrk="0">
              <a:buFont typeface="Arial"/>
              <a:buChar char="•"/>
            </a:pPr>
            <a:endParaRPr lang="en-US" altLang="ko-KR" sz="2800" dirty="0" smtClean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28600" indent="-228600" latinLnBrk="0">
              <a:buFont typeface="Arial"/>
              <a:buChar char="•"/>
            </a:pPr>
            <a:endParaRPr lang="en-US" altLang="ko-KR" sz="2800" dirty="0" smtClean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28600" indent="-228600" latinLnBrk="0">
              <a:buFont typeface="Arial"/>
              <a:buChar char="•"/>
            </a:pPr>
            <a:endParaRPr lang="en-US" altLang="ko-KR" sz="28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28600" indent="-228600" latinLnBrk="0">
              <a:buFont typeface="Arial"/>
              <a:buChar char="•"/>
            </a:pPr>
            <a:endParaRPr lang="en-US" altLang="ko-KR" sz="28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28600" indent="-228600" latinLnBrk="0">
              <a:buFont typeface="Arial"/>
              <a:buChar char="•"/>
            </a:pPr>
            <a:endParaRPr lang="en-US" altLang="ko-KR" sz="2800" dirty="0" smtClean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28600" indent="-228600" latinLnBrk="0">
              <a:buFont typeface="Arial"/>
              <a:buChar char="•"/>
            </a:pPr>
            <a:endParaRPr lang="en-US" altLang="ko-KR" sz="2800" dirty="0" smtClean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28600" indent="-228600" latinLnBrk="0">
              <a:buFont typeface="Arial"/>
              <a:buChar char="•"/>
            </a:pPr>
            <a:r>
              <a:rPr lang="ko-KR" altLang="en-US" sz="28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header를</a:t>
            </a:r>
            <a:r>
              <a:rPr lang="ko-KR" altLang="en-US" sz="28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통해 인가 받은 사용자가 </a:t>
            </a:r>
            <a:r>
              <a:rPr lang="ko-KR" altLang="en-US" sz="28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Api에</a:t>
            </a:r>
            <a:r>
              <a:rPr lang="ko-KR" altLang="en-US" sz="28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접속하려는 것임을 </a:t>
            </a:r>
            <a:r>
              <a:rPr lang="ko-KR" altLang="en-US" sz="2800" dirty="0" smtClean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밝힘</a:t>
            </a:r>
            <a:endParaRPr lang="ko-KR" altLang="en-US" sz="28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pic>
        <p:nvPicPr>
          <p:cNvPr id="22" name="그림 4" descr="/Users/yuseunghwan/Library/Group Containers/L48J367XN4.com.infraware.PolarisOffice/EngineTemp/58604/fImage573011061530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748" y="3055713"/>
            <a:ext cx="9312012" cy="2121269"/>
          </a:xfrm>
          <a:prstGeom prst="rect">
            <a:avLst/>
          </a:prstGeom>
          <a:noFill/>
        </p:spPr>
      </p:pic>
      <p:sp>
        <p:nvSpPr>
          <p:cNvPr id="27" name="텍스트 상자 20"/>
          <p:cNvSpPr txBox="1">
            <a:spLocks/>
          </p:cNvSpPr>
          <p:nvPr/>
        </p:nvSpPr>
        <p:spPr>
          <a:xfrm>
            <a:off x="1130023" y="2603054"/>
            <a:ext cx="1609095" cy="462947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none" lIns="89535" tIns="46355" rIns="89535" bIns="46355" anchor="t">
            <a:spAutoFit/>
          </a:bodyPr>
          <a:lstStyle/>
          <a:p>
            <a:pPr marL="228600" indent="-228600" latinLnBrk="0"/>
            <a:r>
              <a:rPr sz="2400" dirty="0" smtClean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server.py</a:t>
            </a:r>
            <a:endParaRPr lang="ko-KR" altLang="en-US" sz="24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28" name="별: 꼭짓점 5개 1">
            <a:extLst>
              <a:ext uri="{FF2B5EF4-FFF2-40B4-BE49-F238E27FC236}">
                <a16:creationId xmlns:a16="http://schemas.microsoft.com/office/drawing/2014/main" id="{4ED00BAB-4B27-4764-B126-B94C55E35B95}"/>
              </a:ext>
            </a:extLst>
          </p:cNvPr>
          <p:cNvSpPr/>
          <p:nvPr/>
        </p:nvSpPr>
        <p:spPr>
          <a:xfrm>
            <a:off x="891636" y="1655529"/>
            <a:ext cx="273112" cy="273112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별: 꼭짓점 5개 1">
            <a:extLst>
              <a:ext uri="{FF2B5EF4-FFF2-40B4-BE49-F238E27FC236}">
                <a16:creationId xmlns:a16="http://schemas.microsoft.com/office/drawing/2014/main" id="{4ED00BAB-4B27-4764-B126-B94C55E35B95}"/>
              </a:ext>
            </a:extLst>
          </p:cNvPr>
          <p:cNvSpPr/>
          <p:nvPr/>
        </p:nvSpPr>
        <p:spPr>
          <a:xfrm>
            <a:off x="906662" y="2075467"/>
            <a:ext cx="273112" cy="273112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별: 꼭짓점 5개 1">
            <a:extLst>
              <a:ext uri="{FF2B5EF4-FFF2-40B4-BE49-F238E27FC236}">
                <a16:creationId xmlns:a16="http://schemas.microsoft.com/office/drawing/2014/main" id="{4ED00BAB-4B27-4764-B126-B94C55E35B95}"/>
              </a:ext>
            </a:extLst>
          </p:cNvPr>
          <p:cNvSpPr/>
          <p:nvPr/>
        </p:nvSpPr>
        <p:spPr>
          <a:xfrm>
            <a:off x="891345" y="5497345"/>
            <a:ext cx="273112" cy="273112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14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246358"/>
            <a:ext cx="13443045" cy="1323784"/>
          </a:xfrm>
        </p:spPr>
        <p:txBody>
          <a:bodyPr anchor="ctr">
            <a:noAutofit/>
          </a:bodyPr>
          <a:lstStyle/>
          <a:p>
            <a:r>
              <a:rPr lang="en-US" altLang="ko-KR" sz="44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1. </a:t>
            </a:r>
            <a:r>
              <a:rPr lang="ko-KR" altLang="en-US" sz="44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가게 정보 추출 </a:t>
            </a:r>
            <a:r>
              <a:rPr lang="en-US" altLang="ko-KR" sz="4400" spc="600" dirty="0" smtClean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: </a:t>
            </a:r>
            <a:r>
              <a:rPr lang="ko-KR" altLang="en-US" sz="4400" dirty="0" err="1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Keyword</a:t>
            </a:r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</a:t>
            </a:r>
            <a:r>
              <a:rPr lang="ko-KR" altLang="en-US" sz="4400" dirty="0" err="1" smtClean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Search</a:t>
            </a:r>
            <a:r>
              <a:rPr lang="ko-KR" altLang="en-US" sz="4400" dirty="0" smtClean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(2)</a:t>
            </a:r>
            <a:endParaRPr lang="ko-KR" altLang="en-US" sz="4400" spc="600" dirty="0">
              <a:solidFill>
                <a:srgbClr val="D96948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내용 개체 틀 2" descr="/Users/yuseunghwan/Library/Group Containers/L48J367XN4.com.infraware.PolarisOffice/EngineTemp/58604/fImage2476081177307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30145" y="1776939"/>
            <a:ext cx="10289893" cy="4521247"/>
          </a:xfrm>
          <a:prstGeom prst="rect">
            <a:avLst/>
          </a:prstGeom>
          <a:noFill/>
        </p:spPr>
      </p:pic>
      <p:sp>
        <p:nvSpPr>
          <p:cNvPr id="27" name="텍스트 상자 20"/>
          <p:cNvSpPr txBox="1">
            <a:spLocks/>
          </p:cNvSpPr>
          <p:nvPr/>
        </p:nvSpPr>
        <p:spPr>
          <a:xfrm>
            <a:off x="966927" y="1302785"/>
            <a:ext cx="1609095" cy="462947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none" lIns="89535" tIns="46355" rIns="89535" bIns="46355" anchor="t">
            <a:spAutoFit/>
          </a:bodyPr>
          <a:lstStyle/>
          <a:p>
            <a:pPr marL="228600" indent="-228600" latinLnBrk="0"/>
            <a:r>
              <a:rPr sz="2400" dirty="0" smtClean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server.py</a:t>
            </a:r>
            <a:endParaRPr lang="ko-KR" altLang="en-US" sz="24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56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211633"/>
            <a:ext cx="13443045" cy="1323784"/>
          </a:xfrm>
        </p:spPr>
        <p:txBody>
          <a:bodyPr anchor="ctr">
            <a:noAutofit/>
          </a:bodyPr>
          <a:lstStyle/>
          <a:p>
            <a:r>
              <a:rPr lang="en-US" altLang="ko-KR" sz="4400" spc="600" dirty="0" smtClean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1. </a:t>
            </a:r>
            <a:r>
              <a:rPr lang="ko-KR" altLang="en-US" sz="4400" spc="600" dirty="0" smtClean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가게 정보 추출 </a:t>
            </a:r>
            <a:r>
              <a:rPr lang="en-US" altLang="ko-KR" sz="4400" spc="600" dirty="0" smtClean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: </a:t>
            </a:r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결과값</a:t>
            </a:r>
            <a:endParaRPr lang="ko-KR" altLang="en-US" sz="4400" spc="600" dirty="0">
              <a:solidFill>
                <a:srgbClr val="D96948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내용 개체 틀 2" descr="/Users/yuseunghwan/Library/Group Containers/L48J367XN4.com.infraware.PolarisOffice/EngineTemp/58604/fImage2820871168713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33355" y="1375466"/>
            <a:ext cx="8725286" cy="50872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90249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165335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2. 무작위로 가게 정보 추출하기 : </a:t>
            </a:r>
            <a:r>
              <a:rPr lang="ko-KR" altLang="en-US" sz="4400" dirty="0" err="1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데이터구조</a:t>
            </a:r>
            <a:endParaRPr lang="ko-KR" altLang="en-US" sz="4400" spc="600" dirty="0">
              <a:solidFill>
                <a:srgbClr val="D96948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C60A20-1517-4149-BA81-CA515FFDDD83}"/>
              </a:ext>
            </a:extLst>
          </p:cNvPr>
          <p:cNvSpPr txBox="1"/>
          <p:nvPr/>
        </p:nvSpPr>
        <p:spPr>
          <a:xfrm>
            <a:off x="1050498" y="1223457"/>
            <a:ext cx="9690807" cy="5312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 sz="28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현재 데이터 구조 </a:t>
            </a:r>
          </a:p>
          <a:p>
            <a:pPr marL="228600" indent="-228600" latinLnBrk="0"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전체 가져온 데이터 배열</a:t>
            </a:r>
          </a:p>
          <a:p>
            <a:pPr marL="685800" lvl="1" indent="-228600" latinLnBrk="0"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첫번째 페이지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딕셔너리</a:t>
            </a:r>
            <a:endParaRPr lang="ko-KR" altLang="en-US" sz="17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1143000" lvl="2" indent="-228600" latinLnBrk="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document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key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</a:t>
            </a:r>
          </a:p>
          <a:p>
            <a:pPr marL="1600200" lvl="3" indent="-228600" latinLnBrk="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value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)첫번째 가게 정보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딕셔너리</a:t>
            </a:r>
            <a:endParaRPr lang="ko-KR" altLang="en-US" sz="17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057400" lvl="4" indent="-228600" latinLnBrk="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key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= 정보의 이름 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ex.가게이름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 :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value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=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정보값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ex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.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사카모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</a:t>
            </a:r>
          </a:p>
          <a:p>
            <a:pPr marL="1600200" lvl="3" indent="-228600" latinLnBrk="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value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)2번째 가게 정보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딕셔너리</a:t>
            </a:r>
            <a:endParaRPr lang="ko-KR" altLang="en-US" sz="17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057400" lvl="4" indent="-228600" latinLnBrk="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key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= 정보의 이름 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ex.가게이름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 :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value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=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정보값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ex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.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마라순코우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</a:t>
            </a:r>
          </a:p>
          <a:p>
            <a:pPr marL="1143000" lvl="2" indent="-228600" latinLnBrk="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meta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key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</a:t>
            </a:r>
          </a:p>
          <a:p>
            <a:pPr marL="1600200" lvl="3" indent="-228600" latinLnBrk="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value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)페이지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meta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정보</a:t>
            </a:r>
          </a:p>
          <a:p>
            <a:pPr marL="685800" lvl="1" indent="-228600" latinLnBrk="0"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두번째 페이지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딕셔너리</a:t>
            </a:r>
            <a:endParaRPr lang="ko-KR" altLang="en-US" sz="17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1143000" lvl="2" indent="-228600" latinLnBrk="0"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document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key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</a:t>
            </a:r>
          </a:p>
          <a:p>
            <a:pPr marL="1600200" lvl="3" indent="-228600" latinLnBrk="0"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value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)첫번째 가게 정보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딕셔너리</a:t>
            </a:r>
            <a:endParaRPr lang="ko-KR" altLang="en-US" sz="17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057400" lvl="4" indent="-228600" latinLnBrk="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key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= 정보의 이름 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ex.가게이름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 :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value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=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정보값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ex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.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맥스또띠아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</a:t>
            </a:r>
          </a:p>
          <a:p>
            <a:pPr marL="1600200" lvl="3" indent="-228600" latinLnBrk="0"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value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)2번째 가게 정보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딕셔너리</a:t>
            </a:r>
            <a:endParaRPr lang="ko-KR" altLang="en-US" sz="17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2057400" lvl="4" indent="-228600" latinLnBrk="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key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= 정보의 이름 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ex.가게이름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 :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value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=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정보값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ex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.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산쪼메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</a:t>
            </a:r>
          </a:p>
          <a:p>
            <a:pPr marL="1143000" lvl="2" indent="-228600" latinLnBrk="0"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meta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key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</a:t>
            </a:r>
          </a:p>
          <a:p>
            <a:pPr marL="1600200" lvl="3" indent="-228600" latinLnBrk="0">
              <a:buFont typeface="Arial"/>
              <a:buChar char="•"/>
            </a:pP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value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)페이지 </a:t>
            </a:r>
            <a:r>
              <a:rPr lang="ko-KR" altLang="en-US" sz="17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meta</a:t>
            </a:r>
            <a:r>
              <a:rPr lang="ko-KR" altLang="en-US" sz="17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정보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별: 꼭짓점 5개 1">
            <a:extLst>
              <a:ext uri="{FF2B5EF4-FFF2-40B4-BE49-F238E27FC236}">
                <a16:creationId xmlns:a16="http://schemas.microsoft.com/office/drawing/2014/main" id="{4ED00BAB-4B27-4764-B126-B94C55E35B95}"/>
              </a:ext>
            </a:extLst>
          </p:cNvPr>
          <p:cNvSpPr/>
          <p:nvPr/>
        </p:nvSpPr>
        <p:spPr>
          <a:xfrm>
            <a:off x="1071515" y="1352760"/>
            <a:ext cx="273112" cy="273112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677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246353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2. 무작위로 가게 정보 추출하기</a:t>
            </a:r>
            <a:endParaRPr lang="ko-KR" altLang="en-US" sz="4400" spc="600" dirty="0">
              <a:solidFill>
                <a:srgbClr val="D96948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별: 꼭짓점 5개 1">
            <a:extLst>
              <a:ext uri="{FF2B5EF4-FFF2-40B4-BE49-F238E27FC236}">
                <a16:creationId xmlns:a16="http://schemas.microsoft.com/office/drawing/2014/main" id="{4ED00BAB-4B27-4764-B126-B94C55E35B95}"/>
              </a:ext>
            </a:extLst>
          </p:cNvPr>
          <p:cNvSpPr/>
          <p:nvPr/>
        </p:nvSpPr>
        <p:spPr>
          <a:xfrm>
            <a:off x="2351626" y="2995287"/>
            <a:ext cx="337351" cy="337351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별: 꼭짓점 5개 16">
            <a:extLst>
              <a:ext uri="{FF2B5EF4-FFF2-40B4-BE49-F238E27FC236}">
                <a16:creationId xmlns:a16="http://schemas.microsoft.com/office/drawing/2014/main" id="{41C55AA3-CA80-465C-9659-90FDBF2B0ED7}"/>
              </a:ext>
            </a:extLst>
          </p:cNvPr>
          <p:cNvSpPr/>
          <p:nvPr/>
        </p:nvSpPr>
        <p:spPr>
          <a:xfrm>
            <a:off x="2351626" y="3675379"/>
            <a:ext cx="337351" cy="337351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텍스트 상자 18"/>
          <p:cNvSpPr txBox="1">
            <a:spLocks/>
          </p:cNvSpPr>
          <p:nvPr/>
        </p:nvSpPr>
        <p:spPr>
          <a:xfrm>
            <a:off x="1991539" y="1286931"/>
            <a:ext cx="1609095" cy="462947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anchor="t">
            <a:spAutoFit/>
          </a:bodyPr>
          <a:lstStyle/>
          <a:p>
            <a:pPr marL="0" indent="0" algn="l" hangingPunct="1"/>
            <a:r>
              <a:rPr sz="24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server.py</a:t>
            </a:r>
            <a:endParaRPr lang="ko-KR" altLang="en-US" sz="24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pic>
        <p:nvPicPr>
          <p:cNvPr id="27" name="내용 개체 틀 2" descr="/Users/yuseunghwan/Library/Group Containers/L48J367XN4.com.infraware.PolarisOffice/EngineTemp/58604/fImage171404125580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83919" y="1748690"/>
            <a:ext cx="8176659" cy="471506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57430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9299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3600" spc="600" dirty="0" smtClean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요약</a:t>
            </a:r>
            <a:endParaRPr lang="ko-KR" altLang="en-US" sz="36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C60A20-1517-4149-BA81-CA515FFDDD83}"/>
              </a:ext>
            </a:extLst>
          </p:cNvPr>
          <p:cNvSpPr txBox="1"/>
          <p:nvPr/>
        </p:nvSpPr>
        <p:spPr>
          <a:xfrm>
            <a:off x="561262" y="1009866"/>
            <a:ext cx="122833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주제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: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홍익대학교 학생들을 위한 식사 메뉴 랜덤 추천 웹 페이지</a:t>
            </a:r>
            <a:endParaRPr lang="en-US" altLang="ko-KR" sz="14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활용기술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: Flask (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파이썬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웹 프레임 워크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),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카카오톡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rest API,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카카오 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map API, Selenium, HTML, CSS, </a:t>
            </a:r>
            <a:r>
              <a:rPr lang="en-US" altLang="ko-KR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Javascript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- </a:t>
            </a:r>
            <a:r>
              <a:rPr lang="en-US" altLang="ko-KR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Axios</a:t>
            </a:r>
            <a:endParaRPr lang="en-US" altLang="ko-KR" sz="14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구성원의 역할</a:t>
            </a:r>
            <a:endParaRPr lang="en-US" altLang="ko-KR" sz="14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유승환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: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포장 페이지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메인 페이지 제작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서버 제작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en-US" altLang="ko-KR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ppt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제작 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- 5</a:t>
            </a:r>
          </a:p>
          <a:p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이예진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: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배달 페이지 제작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웹 페이지 구성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디자인 및 제작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en-US" altLang="ko-KR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ppt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제작 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-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5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C60A20-1517-4149-BA81-CA515FFDDD83}"/>
              </a:ext>
            </a:extLst>
          </p:cNvPr>
          <p:cNvSpPr txBox="1"/>
          <p:nvPr/>
        </p:nvSpPr>
        <p:spPr>
          <a:xfrm>
            <a:off x="572837" y="2358448"/>
            <a:ext cx="5211686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코드 설명</a:t>
            </a:r>
            <a:endParaRPr lang="en-US" altLang="ko-KR" sz="14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-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배달 페이지 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셀레니움을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이용한 웹 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크롤링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)</a:t>
            </a:r>
          </a:p>
          <a:p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필요한 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셀레니움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함수들을 불러와서 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browser = </a:t>
            </a:r>
            <a:r>
              <a:rPr lang="en-US" altLang="ko-KR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webdriver.Chrome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()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을 통해 크롬브라우저 오픈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.</a:t>
            </a:r>
          </a:p>
          <a:p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get()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함수를 통해서 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요기요로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이동</a:t>
            </a:r>
            <a:endParaRPr lang="en-US" altLang="ko-KR" sz="14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endParaRPr lang="en-US" altLang="ko-KR" sz="14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이동 후 </a:t>
            </a:r>
            <a:r>
              <a:rPr lang="en-US" altLang="ko-KR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find_element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(s)()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로 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‘name, class name, </a:t>
            </a:r>
            <a:r>
              <a:rPr lang="en-US" altLang="ko-KR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xpath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tag name’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등으로 필요한 속성들을 찾아 클릭하여 브라우저 이동하거나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(.click),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내용들을 크롤링하여 리스트로 만들고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필요한 부분만 거르고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자르기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파이썬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for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문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.append(), if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문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문자열 인덱싱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)</a:t>
            </a:r>
          </a:p>
          <a:p>
            <a:endParaRPr lang="en-US" altLang="ko-KR" sz="14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r>
              <a:rPr lang="en-US" altLang="ko-KR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current_url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를 사용하여 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주문화면의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페이지의 </a:t>
            </a:r>
            <a:r>
              <a:rPr lang="en-US" altLang="ko-KR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url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를 집어내고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‘</a:t>
            </a:r>
            <a:r>
              <a:rPr lang="en-US" altLang="ko-KR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xpath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‘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를 통해 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얻고싶은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가게주소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최소금액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평점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배달비를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리스트로 만들어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return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을 통해 사이트로 출력</a:t>
            </a:r>
            <a:endParaRPr lang="en-US" altLang="ko-KR" sz="14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30739" y="1504942"/>
            <a:ext cx="5754011" cy="51552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-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포장 페이지 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카카오 </a:t>
            </a:r>
            <a:r>
              <a:rPr lang="en-US" altLang="ko-KR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api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사용해서 가게 정보 가져오기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)</a:t>
            </a:r>
            <a:endParaRPr lang="ko-KR" altLang="en-US" sz="14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r>
              <a:rPr lang="en-US" altLang="ko-KR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url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= “"https://dapi.kakao.com//v2/local/search/</a:t>
            </a:r>
            <a:r>
              <a:rPr lang="en-US" altLang="ko-KR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keyword.json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"”</a:t>
            </a:r>
          </a:p>
          <a:p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카카오 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rest </a:t>
            </a:r>
            <a:r>
              <a:rPr lang="en-US" altLang="ko-KR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api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중 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keyword 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검색 기능을 사용하는 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rest </a:t>
            </a:r>
            <a:r>
              <a:rPr lang="en-US" altLang="ko-KR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api</a:t>
            </a:r>
            <a:r>
              <a:rPr lang="ko-KR" altLang="en-US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를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사용함</a:t>
            </a:r>
          </a:p>
          <a:p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headers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에 발급받은 </a:t>
            </a:r>
            <a:r>
              <a:rPr lang="en-US" altLang="ko-KR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api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키를 인가된 사용자임을 밝힘</a:t>
            </a:r>
          </a:p>
          <a:p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 </a:t>
            </a:r>
          </a:p>
          <a:p>
            <a:r>
              <a:rPr lang="en-US" altLang="ko-KR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params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에 </a:t>
            </a:r>
            <a:r>
              <a:rPr lang="ko-KR" altLang="en-US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검색어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범위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중심위치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등 검색에 필요한 정보들을 집어넣어서</a:t>
            </a:r>
          </a:p>
          <a:p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홍익대학교 세종 캠퍼스 </a:t>
            </a:r>
            <a:r>
              <a:rPr lang="ko-KR" altLang="en-US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새로암학사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중심 반경 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600m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의 식당들을 추출함</a:t>
            </a:r>
          </a:p>
          <a:p>
            <a:r>
              <a:rPr lang="ko-KR" altLang="en-US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한페이지씩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추출하다가 마지막 페이지가 되면 추출을 멈춤</a:t>
            </a:r>
          </a:p>
          <a:p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total 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이라는 리스트 안에 여러 가게의 정보들을 집어 넣음</a:t>
            </a:r>
          </a:p>
          <a:p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 </a:t>
            </a:r>
          </a:p>
          <a:p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랜덤 추천 </a:t>
            </a:r>
            <a:r>
              <a:rPr lang="ko-KR" altLang="en-US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로직</a:t>
            </a:r>
            <a:endParaRPr lang="ko-KR" altLang="en-US" sz="14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total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은 리스트 형태의 </a:t>
            </a:r>
            <a:r>
              <a:rPr lang="ko-KR" altLang="en-US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자료형이므로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랜덤으로 정수 뽑은 뒤</a:t>
            </a:r>
          </a:p>
          <a:p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리스트 인덱싱을 통해 랜덤 </a:t>
            </a:r>
            <a:r>
              <a:rPr lang="ko-KR" altLang="en-US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정수번째의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 </a:t>
            </a:r>
            <a:r>
              <a:rPr lang="ko-KR" altLang="en-US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를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결요소과값에 저장</a:t>
            </a:r>
          </a:p>
          <a:p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total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은 페이지 정보 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-&gt; 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가게 정보 순으로 데이터를 저장하고 있으므로</a:t>
            </a:r>
          </a:p>
          <a:p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페이지를 랜덤으로 뽑은 후 페이지 리스트 안에 있는 가게들을 랜덤으로 추출함</a:t>
            </a:r>
          </a:p>
          <a:p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 </a:t>
            </a:r>
          </a:p>
          <a:p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플라스크 라우팅 </a:t>
            </a:r>
            <a:r>
              <a:rPr lang="ko-KR" altLang="en-US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로직</a:t>
            </a:r>
            <a:endParaRPr lang="ko-KR" altLang="en-US" sz="14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라우터를 할당해 줘서 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/package, deliver, /map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에 해당하는 </a:t>
            </a:r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주소에서는</a:t>
            </a:r>
            <a:endParaRPr lang="en-US" altLang="ko-KR" sz="14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r>
              <a:rPr lang="ko-KR" altLang="en-US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각각의 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html, 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파일을 </a:t>
            </a:r>
            <a:r>
              <a:rPr lang="ko-KR" altLang="en-US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리턴하도록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설정</a:t>
            </a:r>
          </a:p>
          <a:p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/</a:t>
            </a:r>
            <a:r>
              <a:rPr lang="en-US" altLang="ko-KR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packagedata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에 접속하면 포장 추출 데이터를 반환하도록 한다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.</a:t>
            </a:r>
          </a:p>
          <a:p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/</a:t>
            </a:r>
            <a:r>
              <a:rPr lang="en-US" altLang="ko-KR" sz="14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deliverdata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에 접속하면 배달 추출 데이터를 반환하도록 한다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.</a:t>
            </a:r>
          </a:p>
          <a:p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 </a:t>
            </a:r>
          </a:p>
          <a:p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플라스크 서버는 </a:t>
            </a:r>
            <a:r>
              <a:rPr lang="en-US" altLang="ko-KR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5001 </a:t>
            </a:r>
            <a:r>
              <a:rPr lang="ko-KR" altLang="en-US" sz="14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포트로 열도록 한다</a:t>
            </a:r>
            <a:r>
              <a:rPr lang="en-US" altLang="ko-KR" sz="14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.</a:t>
            </a:r>
            <a:endParaRPr lang="en-US" altLang="ko-KR" sz="14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834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234774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2. 무작위로 가게 정보 추출하기 :결과값</a:t>
            </a:r>
            <a:endParaRPr lang="ko-KR" altLang="en-US" sz="4400" spc="600" dirty="0">
              <a:solidFill>
                <a:srgbClr val="D96948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내용 개체 틀 2" descr="/Users/yuseunghwan/Library/Group Containers/L48J367XN4.com.infraware.PolarisOffice/EngineTemp/58604/fImage1196441476616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69012" y="1435261"/>
            <a:ext cx="9447213" cy="49966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4737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246352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3. 플라스크로 데이터에 접근할 주소 생성</a:t>
            </a:r>
            <a:endParaRPr lang="ko-KR" altLang="en-US" sz="4400" spc="600" dirty="0">
              <a:solidFill>
                <a:srgbClr val="D96948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텍스트 상자 21"/>
          <p:cNvSpPr txBox="1">
            <a:spLocks/>
          </p:cNvSpPr>
          <p:nvPr/>
        </p:nvSpPr>
        <p:spPr>
          <a:xfrm>
            <a:off x="1811748" y="1824424"/>
            <a:ext cx="4572635" cy="30797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hangingPunct="1"/>
            <a:r>
              <a:rPr lang="ko-KR" altLang="en-US" sz="24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server.py</a:t>
            </a:r>
          </a:p>
        </p:txBody>
      </p:sp>
      <p:pic>
        <p:nvPicPr>
          <p:cNvPr id="27" name="내용 개체 틀 2" descr="/Users/yuseunghwan/Library/Group Containers/L48J367XN4.com.infraware.PolarisOffice/EngineTemp/58604/fImage535531297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34278" y="2204789"/>
            <a:ext cx="8870950" cy="3581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0651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246354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3. 플라스크로 데이터에 접근할 주소 생성</a:t>
            </a:r>
            <a:endParaRPr lang="ko-KR" altLang="en-US" sz="4400" spc="600" dirty="0">
              <a:solidFill>
                <a:srgbClr val="D96948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내용 개체 틀 2" descr="/Users/yuseunghwan/Library/Group Containers/L48J367XN4.com.infraware.PolarisOffice/EngineTemp/58604/fImage303781337479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32854" y="3164388"/>
            <a:ext cx="8776959" cy="1686020"/>
          </a:xfrm>
          <a:prstGeom prst="rect">
            <a:avLst/>
          </a:prstGeom>
          <a:noFill/>
        </p:spPr>
      </p:pic>
      <p:pic>
        <p:nvPicPr>
          <p:cNvPr id="26" name="그림 8" descr="/Users/yuseunghwan/Library/Group Containers/L48J367XN4.com.infraware.PolarisOffice/EngineTemp/58604/fImage256021349804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854" y="1938186"/>
            <a:ext cx="8221613" cy="1238170"/>
          </a:xfrm>
          <a:prstGeom prst="rect">
            <a:avLst/>
          </a:prstGeom>
          <a:noFill/>
        </p:spPr>
      </p:pic>
      <p:pic>
        <p:nvPicPr>
          <p:cNvPr id="27" name="그림 9" descr="/Users/yuseunghwan/Library/Group Containers/L48J367XN4.com.infraware.PolarisOffice/EngineTemp/58604/fImage305481356468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854" y="4836294"/>
            <a:ext cx="5477248" cy="1339200"/>
          </a:xfrm>
          <a:prstGeom prst="rect">
            <a:avLst/>
          </a:prstGeom>
          <a:noFill/>
        </p:spPr>
      </p:pic>
      <p:sp>
        <p:nvSpPr>
          <p:cNvPr id="28" name="텍스트 상자 22"/>
          <p:cNvSpPr txBox="1">
            <a:spLocks/>
          </p:cNvSpPr>
          <p:nvPr/>
        </p:nvSpPr>
        <p:spPr>
          <a:xfrm>
            <a:off x="1732855" y="1472619"/>
            <a:ext cx="4572635" cy="30797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hangingPunct="1"/>
            <a:r>
              <a:rPr lang="ko-KR" altLang="en-US" sz="24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server.py</a:t>
            </a:r>
          </a:p>
        </p:txBody>
      </p:sp>
      <p:pic>
        <p:nvPicPr>
          <p:cNvPr id="29" name="그림 27" descr="/Users/yuseunghwan/Library/Group Containers/L48J367XN4.com.infraware.PolarisOffice/EngineTemp/58604/fImage19256591782176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027" y="1139946"/>
            <a:ext cx="9218295" cy="5367655"/>
          </a:xfrm>
          <a:prstGeom prst="rect">
            <a:avLst/>
          </a:prstGeom>
          <a:noFill/>
        </p:spPr>
      </p:pic>
      <p:pic>
        <p:nvPicPr>
          <p:cNvPr id="30" name="그림 28" descr="/Users/yuseunghwan/Library/Group Containers/L48J367XN4.com.infraware.PolarisOffice/EngineTemp/58604/fImage19256591796274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600" t="786" r="77216" b="94681"/>
          <a:stretch>
            <a:fillRect/>
          </a:stretch>
        </p:blipFill>
        <p:spPr>
          <a:xfrm>
            <a:off x="-6204327" y="651368"/>
            <a:ext cx="15600679" cy="9290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6873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269500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3600" dirty="0" smtClean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4</a:t>
            </a:r>
            <a:r>
              <a:rPr lang="ko-KR" altLang="en-US" sz="36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 자바스크립트로 데이터 받아오기 : 가게 데이터 변수에 저장</a:t>
            </a:r>
            <a:endParaRPr lang="ko-KR" altLang="en-US" sz="3600" spc="600" dirty="0">
              <a:solidFill>
                <a:srgbClr val="D96948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10" descr="/Users/yuseunghwan/Library/Group Containers/L48J367XN4.com.infraware.PolarisOffice/EngineTemp/58604/fImage1196441528963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800" y="2107513"/>
            <a:ext cx="5742343" cy="3726128"/>
          </a:xfrm>
          <a:prstGeom prst="rect">
            <a:avLst/>
          </a:prstGeom>
          <a:noFill/>
        </p:spPr>
      </p:pic>
      <p:sp>
        <p:nvSpPr>
          <p:cNvPr id="26" name="텍스트 상자 16"/>
          <p:cNvSpPr txBox="1">
            <a:spLocks/>
          </p:cNvSpPr>
          <p:nvPr/>
        </p:nvSpPr>
        <p:spPr>
          <a:xfrm>
            <a:off x="502846" y="1834072"/>
            <a:ext cx="4478655" cy="462947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24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package.js</a:t>
            </a:r>
            <a:endParaRPr lang="ko-KR" altLang="en-US" sz="24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27" name="텍스트 상자 17"/>
          <p:cNvSpPr txBox="1">
            <a:spLocks/>
          </p:cNvSpPr>
          <p:nvPr/>
        </p:nvSpPr>
        <p:spPr>
          <a:xfrm>
            <a:off x="5898840" y="1644795"/>
            <a:ext cx="6143701" cy="370614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8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http://127.0.0.1:5001/packagedata에서 </a:t>
            </a:r>
            <a:r>
              <a:rPr sz="18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얻을</a:t>
            </a:r>
            <a:r>
              <a:rPr sz="18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수 </a:t>
            </a:r>
            <a:r>
              <a:rPr sz="18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있는</a:t>
            </a:r>
            <a:r>
              <a:rPr sz="18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sz="1800" dirty="0" err="1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데이터</a:t>
            </a:r>
            <a:endParaRPr lang="ko-KR" altLang="en-US" sz="18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pic>
        <p:nvPicPr>
          <p:cNvPr id="31" name="내용 개체 틀 2" descr="/Users/yuseunghwan/Library/Group Containers/L48J367XN4.com.infraware.PolarisOffice/EngineTemp/58604/fImage2200111513066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49" r="47710" b="32778"/>
          <a:stretch>
            <a:fillRect/>
          </a:stretch>
        </p:blipFill>
        <p:spPr>
          <a:xfrm>
            <a:off x="-4530049" y="2297919"/>
            <a:ext cx="10509340" cy="32815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1190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338948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5. 받아온 데이터를 </a:t>
            </a:r>
            <a:r>
              <a:rPr lang="ko-KR" altLang="en-US" sz="4400" dirty="0" err="1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웹페이지에</a:t>
            </a:r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</a:t>
            </a:r>
            <a:r>
              <a:rPr lang="ko-KR" altLang="en-US" sz="4400" dirty="0" err="1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표시:가게</a:t>
            </a:r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정보 표시</a:t>
            </a:r>
            <a:endParaRPr lang="ko-KR" altLang="en-US" sz="4400" spc="600" dirty="0">
              <a:solidFill>
                <a:srgbClr val="D96948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내용 개체 틀 2" descr="/Users/yuseunghwan/Library/Group Containers/L48J367XN4.com.infraware.PolarisOffice/EngineTemp/58604/fImage2200111435143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9" t="65966" r="9738"/>
          <a:stretch>
            <a:fillRect/>
          </a:stretch>
        </p:blipFill>
        <p:spPr>
          <a:xfrm>
            <a:off x="1673925" y="1860196"/>
            <a:ext cx="8348980" cy="1481455"/>
          </a:xfrm>
          <a:prstGeom prst="rect">
            <a:avLst/>
          </a:prstGeom>
          <a:noFill/>
        </p:spPr>
      </p:pic>
      <p:pic>
        <p:nvPicPr>
          <p:cNvPr id="26" name="그림 12" descr="/Users/yuseunghwan/Library/Group Containers/L48J367XN4.com.infraware.PolarisOffice/EngineTemp/58604/fImage1406721547286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925" y="3876886"/>
            <a:ext cx="7795894" cy="2388235"/>
          </a:xfrm>
          <a:prstGeom prst="rect">
            <a:avLst/>
          </a:prstGeom>
          <a:noFill/>
        </p:spPr>
      </p:pic>
      <p:sp>
        <p:nvSpPr>
          <p:cNvPr id="27" name="텍스트 상자 14"/>
          <p:cNvSpPr txBox="1">
            <a:spLocks/>
          </p:cNvSpPr>
          <p:nvPr/>
        </p:nvSpPr>
        <p:spPr>
          <a:xfrm>
            <a:off x="1673925" y="1362789"/>
            <a:ext cx="2430780" cy="462947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24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package.js</a:t>
            </a:r>
            <a:endParaRPr lang="ko-KR" altLang="en-US" sz="24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28" name="텍스트 상자 15"/>
          <p:cNvSpPr txBox="1">
            <a:spLocks/>
          </p:cNvSpPr>
          <p:nvPr/>
        </p:nvSpPr>
        <p:spPr>
          <a:xfrm>
            <a:off x="1650775" y="3392129"/>
            <a:ext cx="2220673" cy="462947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anchor="t">
            <a:spAutoFit/>
          </a:bodyPr>
          <a:lstStyle/>
          <a:p>
            <a:pPr marL="0" indent="0" algn="l" hangingPunct="1"/>
            <a:r>
              <a:rPr sz="24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package.html</a:t>
            </a:r>
            <a:endParaRPr lang="ko-KR" altLang="en-US" sz="24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664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234785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5. 받아온 데이터를 </a:t>
            </a:r>
            <a:r>
              <a:rPr lang="ko-KR" altLang="en-US" sz="4400" dirty="0" err="1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웹페이지에</a:t>
            </a:r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</a:t>
            </a:r>
            <a:r>
              <a:rPr lang="ko-KR" altLang="en-US" sz="4400" dirty="0" err="1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표시:지도</a:t>
            </a:r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표시</a:t>
            </a:r>
            <a:endParaRPr lang="ko-KR" altLang="en-US" sz="4400" spc="600" dirty="0">
              <a:solidFill>
                <a:srgbClr val="D96948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Rect 0"/>
          <p:cNvSpPr txBox="1">
            <a:spLocks/>
          </p:cNvSpPr>
          <p:nvPr/>
        </p:nvSpPr>
        <p:spPr>
          <a:xfrm>
            <a:off x="579046" y="1664388"/>
            <a:ext cx="4478655" cy="462947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24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package.js</a:t>
            </a:r>
            <a:endParaRPr lang="ko-KR" altLang="en-US" sz="24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30" name="Rect 0"/>
          <p:cNvSpPr txBox="1">
            <a:spLocks/>
          </p:cNvSpPr>
          <p:nvPr/>
        </p:nvSpPr>
        <p:spPr>
          <a:xfrm>
            <a:off x="5882440" y="1654153"/>
            <a:ext cx="4478655" cy="462947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24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package.html</a:t>
            </a:r>
            <a:endParaRPr lang="ko-KR" altLang="en-US" sz="24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pic>
        <p:nvPicPr>
          <p:cNvPr id="31" name="그림 24" descr="/Users/yuseunghwan/Library/Group Containers/L48J367XN4.com.infraware.PolarisOffice/EngineTemp/58604/fImage767231754499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55" y="2159254"/>
            <a:ext cx="5334635" cy="1677035"/>
          </a:xfrm>
          <a:prstGeom prst="rect">
            <a:avLst/>
          </a:prstGeom>
          <a:noFill/>
        </p:spPr>
      </p:pic>
      <p:pic>
        <p:nvPicPr>
          <p:cNvPr id="32" name="그림 26" descr="/Users/yuseunghwan/Library/Group Containers/L48J367XN4.com.infraware.PolarisOffice/EngineTemp/58604/fImage2777451776296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1" t="-992" r="24231" b="22890"/>
          <a:stretch>
            <a:fillRect/>
          </a:stretch>
        </p:blipFill>
        <p:spPr>
          <a:xfrm>
            <a:off x="5847715" y="2127335"/>
            <a:ext cx="5915025" cy="31673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4809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246351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5. 받아온 데이터를 </a:t>
            </a:r>
            <a:r>
              <a:rPr lang="ko-KR" altLang="en-US" sz="4400" dirty="0" err="1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웹페이지에</a:t>
            </a:r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</a:t>
            </a:r>
            <a:r>
              <a:rPr lang="ko-KR" altLang="en-US" sz="4400" dirty="0" err="1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표시:마커</a:t>
            </a:r>
            <a:r>
              <a:rPr lang="ko-KR" altLang="en-US" sz="4400" dirty="0">
                <a:solidFill>
                  <a:srgbClr val="D96948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표시</a:t>
            </a:r>
            <a:endParaRPr lang="ko-KR" altLang="en-US" sz="4400" spc="600" dirty="0">
              <a:solidFill>
                <a:srgbClr val="D96948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ect 0"/>
          <p:cNvSpPr txBox="1">
            <a:spLocks/>
          </p:cNvSpPr>
          <p:nvPr/>
        </p:nvSpPr>
        <p:spPr>
          <a:xfrm>
            <a:off x="2007549" y="1348948"/>
            <a:ext cx="4478655" cy="462947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2400" dirty="0">
                <a:solidFill>
                  <a:srgbClr val="D96948"/>
                </a:solidFill>
                <a:latin typeface="카페24 단정해" pitchFamily="2" charset="-127"/>
                <a:ea typeface="카페24 단정해" pitchFamily="2" charset="-127"/>
              </a:rPr>
              <a:t>package.js</a:t>
            </a:r>
            <a:endParaRPr lang="ko-KR" altLang="en-US" sz="2400" dirty="0">
              <a:solidFill>
                <a:srgbClr val="D96948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pic>
        <p:nvPicPr>
          <p:cNvPr id="26" name="그림 31" descr="/Users/yuseunghwan/Library/Group Containers/L48J367XN4.com.infraware.PolarisOffice/EngineTemp/58604/fImage2469241973529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549" y="1823205"/>
            <a:ext cx="7842511" cy="457491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68752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D2C7FF6F-F8FA-4826-AA29-9E421261DD1D}"/>
              </a:ext>
            </a:extLst>
          </p:cNvPr>
          <p:cNvSpPr/>
          <p:nvPr/>
        </p:nvSpPr>
        <p:spPr>
          <a:xfrm>
            <a:off x="1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0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0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9712D8B0-EB57-40D9-B6F1-18AE5B244FD4}"/>
              </a:ext>
            </a:extLst>
          </p:cNvPr>
          <p:cNvSpPr/>
          <p:nvPr/>
        </p:nvSpPr>
        <p:spPr>
          <a:xfrm>
            <a:off x="12189898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2103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2103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BF28BFD-2ACC-48B1-BECC-09C42D96BACC}"/>
              </a:ext>
            </a:extLst>
          </p:cNvPr>
          <p:cNvGrpSpPr/>
          <p:nvPr/>
        </p:nvGrpSpPr>
        <p:grpSpPr>
          <a:xfrm>
            <a:off x="16042" y="4649617"/>
            <a:ext cx="12155642" cy="2220821"/>
            <a:chOff x="16042" y="4649617"/>
            <a:chExt cx="12155642" cy="2220821"/>
          </a:xfrm>
        </p:grpSpPr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EA3E205B-9617-426C-AA77-E1CCE56AC08B}"/>
                </a:ext>
              </a:extLst>
            </p:cNvPr>
            <p:cNvSpPr/>
            <p:nvPr/>
          </p:nvSpPr>
          <p:spPr>
            <a:xfrm flipH="1">
              <a:off x="11976836" y="4649617"/>
              <a:ext cx="194848" cy="2220821"/>
            </a:xfrm>
            <a:custGeom>
              <a:avLst/>
              <a:gdLst>
                <a:gd name="connsiteX0" fmla="*/ 0 w 298765"/>
                <a:gd name="connsiteY0" fmla="*/ 0 h 2220821"/>
                <a:gd name="connsiteX1" fmla="*/ 0 w 298765"/>
                <a:gd name="connsiteY1" fmla="*/ 2220821 h 2220821"/>
                <a:gd name="connsiteX2" fmla="*/ 298765 w 298765"/>
                <a:gd name="connsiteY2" fmla="*/ 2220821 h 2220821"/>
                <a:gd name="connsiteX3" fmla="*/ 298765 w 298765"/>
                <a:gd name="connsiteY3" fmla="*/ 615097 h 2220821"/>
                <a:gd name="connsiteX4" fmla="*/ 274064 w 298765"/>
                <a:gd name="connsiteY4" fmla="*/ 591286 h 2220821"/>
                <a:gd name="connsiteX5" fmla="*/ 0 w 298765"/>
                <a:gd name="connsiteY5" fmla="*/ 0 h 222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765" h="2220821">
                  <a:moveTo>
                    <a:pt x="0" y="0"/>
                  </a:moveTo>
                  <a:lnTo>
                    <a:pt x="0" y="2220821"/>
                  </a:lnTo>
                  <a:lnTo>
                    <a:pt x="298765" y="2220821"/>
                  </a:lnTo>
                  <a:lnTo>
                    <a:pt x="298765" y="615097"/>
                  </a:lnTo>
                  <a:lnTo>
                    <a:pt x="274064" y="591286"/>
                  </a:lnTo>
                  <a:cubicBezTo>
                    <a:pt x="95951" y="404499"/>
                    <a:pt x="0" y="205904"/>
                    <a:pt x="0" y="0"/>
                  </a:cubicBez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590048D5-219C-4C4E-B4AE-41F4DA113C1D}"/>
                </a:ext>
              </a:extLst>
            </p:cNvPr>
            <p:cNvSpPr/>
            <p:nvPr/>
          </p:nvSpPr>
          <p:spPr>
            <a:xfrm flipH="1">
              <a:off x="16042" y="4670883"/>
              <a:ext cx="178508" cy="2199555"/>
            </a:xfrm>
            <a:custGeom>
              <a:avLst/>
              <a:gdLst>
                <a:gd name="connsiteX0" fmla="*/ 273712 w 273712"/>
                <a:gd name="connsiteY0" fmla="*/ 0 h 2199555"/>
                <a:gd name="connsiteX1" fmla="*/ 81794 w 273712"/>
                <a:gd name="connsiteY1" fmla="*/ 496929 h 2199555"/>
                <a:gd name="connsiteX2" fmla="*/ 0 w 273712"/>
                <a:gd name="connsiteY2" fmla="*/ 590882 h 2199555"/>
                <a:gd name="connsiteX3" fmla="*/ 0 w 273712"/>
                <a:gd name="connsiteY3" fmla="*/ 2199555 h 2199555"/>
                <a:gd name="connsiteX4" fmla="*/ 273712 w 273712"/>
                <a:gd name="connsiteY4" fmla="*/ 2199555 h 2199555"/>
                <a:gd name="connsiteX5" fmla="*/ 273712 w 273712"/>
                <a:gd name="connsiteY5" fmla="*/ 0 h 2199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3712" h="2199555">
                  <a:moveTo>
                    <a:pt x="273712" y="0"/>
                  </a:moveTo>
                  <a:cubicBezTo>
                    <a:pt x="273712" y="171587"/>
                    <a:pt x="207079" y="338098"/>
                    <a:pt x="81794" y="496929"/>
                  </a:cubicBezTo>
                  <a:lnTo>
                    <a:pt x="0" y="590882"/>
                  </a:lnTo>
                  <a:lnTo>
                    <a:pt x="0" y="2199555"/>
                  </a:lnTo>
                  <a:lnTo>
                    <a:pt x="273712" y="2199555"/>
                  </a:lnTo>
                  <a:lnTo>
                    <a:pt x="273712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13975DC3-758E-4EE2-9D2C-73A5D7FF957A}"/>
                </a:ext>
              </a:extLst>
            </p:cNvPr>
            <p:cNvSpPr/>
            <p:nvPr/>
          </p:nvSpPr>
          <p:spPr>
            <a:xfrm flipH="1">
              <a:off x="503431" y="5386634"/>
              <a:ext cx="220012" cy="1483804"/>
            </a:xfrm>
            <a:custGeom>
              <a:avLst/>
              <a:gdLst>
                <a:gd name="connsiteX0" fmla="*/ 337351 w 337351"/>
                <a:gd name="connsiteY0" fmla="*/ 0 h 1483804"/>
                <a:gd name="connsiteX1" fmla="*/ 292682 w 337351"/>
                <a:gd name="connsiteY1" fmla="*/ 36953 h 1483804"/>
                <a:gd name="connsiteX2" fmla="*/ 35982 w 337351"/>
                <a:gd name="connsiteY2" fmla="*/ 210767 h 1483804"/>
                <a:gd name="connsiteX3" fmla="*/ 0 w 337351"/>
                <a:gd name="connsiteY3" fmla="*/ 231179 h 1483804"/>
                <a:gd name="connsiteX4" fmla="*/ 0 w 337351"/>
                <a:gd name="connsiteY4" fmla="*/ 1483804 h 1483804"/>
                <a:gd name="connsiteX5" fmla="*/ 337351 w 337351"/>
                <a:gd name="connsiteY5" fmla="*/ 1483804 h 1483804"/>
                <a:gd name="connsiteX6" fmla="*/ 337351 w 337351"/>
                <a:gd name="connsiteY6" fmla="*/ 0 h 148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483804">
                  <a:moveTo>
                    <a:pt x="337351" y="0"/>
                  </a:moveTo>
                  <a:lnTo>
                    <a:pt x="292682" y="36953"/>
                  </a:lnTo>
                  <a:cubicBezTo>
                    <a:pt x="215563" y="96425"/>
                    <a:pt x="129826" y="154419"/>
                    <a:pt x="35982" y="210767"/>
                  </a:cubicBezTo>
                  <a:lnTo>
                    <a:pt x="0" y="231179"/>
                  </a:lnTo>
                  <a:lnTo>
                    <a:pt x="0" y="1483804"/>
                  </a:lnTo>
                  <a:lnTo>
                    <a:pt x="337351" y="148380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CDCB4F95-0282-43C6-916E-D6E589190568}"/>
                </a:ext>
              </a:extLst>
            </p:cNvPr>
            <p:cNvSpPr/>
            <p:nvPr/>
          </p:nvSpPr>
          <p:spPr>
            <a:xfrm flipH="1">
              <a:off x="11464257" y="5407359"/>
              <a:ext cx="220012" cy="1463079"/>
            </a:xfrm>
            <a:custGeom>
              <a:avLst/>
              <a:gdLst>
                <a:gd name="connsiteX0" fmla="*/ 0 w 337351"/>
                <a:gd name="connsiteY0" fmla="*/ 0 h 1463079"/>
                <a:gd name="connsiteX1" fmla="*/ 0 w 337351"/>
                <a:gd name="connsiteY1" fmla="*/ 1463079 h 1463079"/>
                <a:gd name="connsiteX2" fmla="*/ 337351 w 337351"/>
                <a:gd name="connsiteY2" fmla="*/ 1463079 h 1463079"/>
                <a:gd name="connsiteX3" fmla="*/ 337351 w 337351"/>
                <a:gd name="connsiteY3" fmla="*/ 224666 h 1463079"/>
                <a:gd name="connsiteX4" fmla="*/ 276316 w 337351"/>
                <a:gd name="connsiteY4" fmla="*/ 190042 h 1463079"/>
                <a:gd name="connsiteX5" fmla="*/ 19616 w 337351"/>
                <a:gd name="connsiteY5" fmla="*/ 16228 h 1463079"/>
                <a:gd name="connsiteX6" fmla="*/ 0 w 337351"/>
                <a:gd name="connsiteY6" fmla="*/ 0 h 146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463079">
                  <a:moveTo>
                    <a:pt x="0" y="0"/>
                  </a:moveTo>
                  <a:lnTo>
                    <a:pt x="0" y="1463079"/>
                  </a:lnTo>
                  <a:lnTo>
                    <a:pt x="337351" y="1463079"/>
                  </a:lnTo>
                  <a:lnTo>
                    <a:pt x="337351" y="224666"/>
                  </a:lnTo>
                  <a:lnTo>
                    <a:pt x="276316" y="190042"/>
                  </a:lnTo>
                  <a:cubicBezTo>
                    <a:pt x="182471" y="133694"/>
                    <a:pt x="96734" y="75700"/>
                    <a:pt x="19616" y="162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097C47E3-840F-4816-91B9-AB5E2F95E2C9}"/>
                </a:ext>
              </a:extLst>
            </p:cNvPr>
            <p:cNvSpPr/>
            <p:nvPr/>
          </p:nvSpPr>
          <p:spPr>
            <a:xfrm flipH="1">
              <a:off x="1001455" y="5706042"/>
              <a:ext cx="220012" cy="1164396"/>
            </a:xfrm>
            <a:custGeom>
              <a:avLst/>
              <a:gdLst>
                <a:gd name="connsiteX0" fmla="*/ 337351 w 337351"/>
                <a:gd name="connsiteY0" fmla="*/ 0 h 1164396"/>
                <a:gd name="connsiteX1" fmla="*/ 228659 w 337351"/>
                <a:gd name="connsiteY1" fmla="*/ 55301 h 1164396"/>
                <a:gd name="connsiteX2" fmla="*/ 58701 w 337351"/>
                <a:gd name="connsiteY2" fmla="*/ 133259 h 1164396"/>
                <a:gd name="connsiteX3" fmla="*/ 0 w 337351"/>
                <a:gd name="connsiteY3" fmla="*/ 157624 h 1164396"/>
                <a:gd name="connsiteX4" fmla="*/ 0 w 337351"/>
                <a:gd name="connsiteY4" fmla="*/ 1164396 h 1164396"/>
                <a:gd name="connsiteX5" fmla="*/ 337351 w 337351"/>
                <a:gd name="connsiteY5" fmla="*/ 1164396 h 1164396"/>
                <a:gd name="connsiteX6" fmla="*/ 337351 w 337351"/>
                <a:gd name="connsiteY6" fmla="*/ 0 h 116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164396">
                  <a:moveTo>
                    <a:pt x="337351" y="0"/>
                  </a:moveTo>
                  <a:lnTo>
                    <a:pt x="228659" y="55301"/>
                  </a:lnTo>
                  <a:cubicBezTo>
                    <a:pt x="173884" y="81747"/>
                    <a:pt x="117210" y="107740"/>
                    <a:pt x="58701" y="133259"/>
                  </a:cubicBezTo>
                  <a:lnTo>
                    <a:pt x="0" y="157624"/>
                  </a:lnTo>
                  <a:lnTo>
                    <a:pt x="0" y="1164396"/>
                  </a:lnTo>
                  <a:lnTo>
                    <a:pt x="337351" y="1164396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9CD645CC-6C66-4F5E-A097-AD5C242286F7}"/>
                </a:ext>
              </a:extLst>
            </p:cNvPr>
            <p:cNvSpPr/>
            <p:nvPr/>
          </p:nvSpPr>
          <p:spPr>
            <a:xfrm flipH="1">
              <a:off x="10966233" y="5718789"/>
              <a:ext cx="220012" cy="1151649"/>
            </a:xfrm>
            <a:custGeom>
              <a:avLst/>
              <a:gdLst>
                <a:gd name="connsiteX0" fmla="*/ 0 w 337351"/>
                <a:gd name="connsiteY0" fmla="*/ 0 h 1151649"/>
                <a:gd name="connsiteX1" fmla="*/ 0 w 337351"/>
                <a:gd name="connsiteY1" fmla="*/ 1151649 h 1151649"/>
                <a:gd name="connsiteX2" fmla="*/ 337351 w 337351"/>
                <a:gd name="connsiteY2" fmla="*/ 1151649 h 1151649"/>
                <a:gd name="connsiteX3" fmla="*/ 337351 w 337351"/>
                <a:gd name="connsiteY3" fmla="*/ 155276 h 1151649"/>
                <a:gd name="connsiteX4" fmla="*/ 253597 w 337351"/>
                <a:gd name="connsiteY4" fmla="*/ 120512 h 1151649"/>
                <a:gd name="connsiteX5" fmla="*/ 83639 w 337351"/>
                <a:gd name="connsiteY5" fmla="*/ 42554 h 1151649"/>
                <a:gd name="connsiteX6" fmla="*/ 0 w 337351"/>
                <a:gd name="connsiteY6" fmla="*/ 0 h 115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151649">
                  <a:moveTo>
                    <a:pt x="0" y="0"/>
                  </a:moveTo>
                  <a:lnTo>
                    <a:pt x="0" y="1151649"/>
                  </a:lnTo>
                  <a:lnTo>
                    <a:pt x="337351" y="1151649"/>
                  </a:lnTo>
                  <a:lnTo>
                    <a:pt x="337351" y="155276"/>
                  </a:lnTo>
                  <a:lnTo>
                    <a:pt x="253597" y="120512"/>
                  </a:lnTo>
                  <a:cubicBezTo>
                    <a:pt x="195088" y="94993"/>
                    <a:pt x="138414" y="69000"/>
                    <a:pt x="83639" y="4255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65F093EA-9178-432F-A149-4B3FB62F4289}"/>
                </a:ext>
              </a:extLst>
            </p:cNvPr>
            <p:cNvSpPr/>
            <p:nvPr/>
          </p:nvSpPr>
          <p:spPr>
            <a:xfrm flipH="1">
              <a:off x="1499479" y="5928877"/>
              <a:ext cx="220012" cy="941561"/>
            </a:xfrm>
            <a:custGeom>
              <a:avLst/>
              <a:gdLst>
                <a:gd name="connsiteX0" fmla="*/ 337351 w 337351"/>
                <a:gd name="connsiteY0" fmla="*/ 0 h 941561"/>
                <a:gd name="connsiteX1" fmla="*/ 184154 w 337351"/>
                <a:gd name="connsiteY1" fmla="*/ 57687 h 941561"/>
                <a:gd name="connsiteX2" fmla="*/ 0 w 337351"/>
                <a:gd name="connsiteY2" fmla="*/ 120690 h 941561"/>
                <a:gd name="connsiteX3" fmla="*/ 0 w 337351"/>
                <a:gd name="connsiteY3" fmla="*/ 941561 h 941561"/>
                <a:gd name="connsiteX4" fmla="*/ 337351 w 337351"/>
                <a:gd name="connsiteY4" fmla="*/ 941561 h 941561"/>
                <a:gd name="connsiteX5" fmla="*/ 337351 w 337351"/>
                <a:gd name="connsiteY5" fmla="*/ 0 h 941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941561">
                  <a:moveTo>
                    <a:pt x="337351" y="0"/>
                  </a:moveTo>
                  <a:lnTo>
                    <a:pt x="184154" y="57687"/>
                  </a:lnTo>
                  <a:lnTo>
                    <a:pt x="0" y="120690"/>
                  </a:lnTo>
                  <a:lnTo>
                    <a:pt x="0" y="941561"/>
                  </a:lnTo>
                  <a:lnTo>
                    <a:pt x="337351" y="94156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06983C30-ED90-4F1A-8918-FB5D68F8ABA4}"/>
                </a:ext>
              </a:extLst>
            </p:cNvPr>
            <p:cNvSpPr/>
            <p:nvPr/>
          </p:nvSpPr>
          <p:spPr>
            <a:xfrm flipH="1">
              <a:off x="10468209" y="5938311"/>
              <a:ext cx="220012" cy="932127"/>
            </a:xfrm>
            <a:custGeom>
              <a:avLst/>
              <a:gdLst>
                <a:gd name="connsiteX0" fmla="*/ 0 w 337351"/>
                <a:gd name="connsiteY0" fmla="*/ 0 h 932127"/>
                <a:gd name="connsiteX1" fmla="*/ 0 w 337351"/>
                <a:gd name="connsiteY1" fmla="*/ 932127 h 932127"/>
                <a:gd name="connsiteX2" fmla="*/ 337351 w 337351"/>
                <a:gd name="connsiteY2" fmla="*/ 932127 h 932127"/>
                <a:gd name="connsiteX3" fmla="*/ 337351 w 337351"/>
                <a:gd name="connsiteY3" fmla="*/ 119598 h 932127"/>
                <a:gd name="connsiteX4" fmla="*/ 329991 w 337351"/>
                <a:gd name="connsiteY4" fmla="*/ 117309 h 932127"/>
                <a:gd name="connsiteX5" fmla="*/ 128144 w 337351"/>
                <a:gd name="connsiteY5" fmla="*/ 48253 h 932127"/>
                <a:gd name="connsiteX6" fmla="*/ 0 w 337351"/>
                <a:gd name="connsiteY6" fmla="*/ 0 h 93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932127">
                  <a:moveTo>
                    <a:pt x="0" y="0"/>
                  </a:moveTo>
                  <a:lnTo>
                    <a:pt x="0" y="932127"/>
                  </a:lnTo>
                  <a:lnTo>
                    <a:pt x="337351" y="932127"/>
                  </a:lnTo>
                  <a:lnTo>
                    <a:pt x="337351" y="119598"/>
                  </a:lnTo>
                  <a:lnTo>
                    <a:pt x="329991" y="117309"/>
                  </a:lnTo>
                  <a:cubicBezTo>
                    <a:pt x="261044" y="94820"/>
                    <a:pt x="193740" y="71794"/>
                    <a:pt x="128144" y="4825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A323BEC0-21F9-4E19-9121-5B17CD51BB87}"/>
                </a:ext>
              </a:extLst>
            </p:cNvPr>
            <p:cNvSpPr/>
            <p:nvPr/>
          </p:nvSpPr>
          <p:spPr>
            <a:xfrm flipH="1">
              <a:off x="1997503" y="6100084"/>
              <a:ext cx="220012" cy="770354"/>
            </a:xfrm>
            <a:custGeom>
              <a:avLst/>
              <a:gdLst>
                <a:gd name="connsiteX0" fmla="*/ 337351 w 337351"/>
                <a:gd name="connsiteY0" fmla="*/ 0 h 770354"/>
                <a:gd name="connsiteX1" fmla="*/ 268621 w 337351"/>
                <a:gd name="connsiteY1" fmla="*/ 21374 h 770354"/>
                <a:gd name="connsiteX2" fmla="*/ 47430 w 337351"/>
                <a:gd name="connsiteY2" fmla="*/ 83870 h 770354"/>
                <a:gd name="connsiteX3" fmla="*/ 0 w 337351"/>
                <a:gd name="connsiteY3" fmla="*/ 96028 h 770354"/>
                <a:gd name="connsiteX4" fmla="*/ 0 w 337351"/>
                <a:gd name="connsiteY4" fmla="*/ 770354 h 770354"/>
                <a:gd name="connsiteX5" fmla="*/ 337351 w 337351"/>
                <a:gd name="connsiteY5" fmla="*/ 770354 h 770354"/>
                <a:gd name="connsiteX6" fmla="*/ 337351 w 337351"/>
                <a:gd name="connsiteY6" fmla="*/ 0 h 77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770354">
                  <a:moveTo>
                    <a:pt x="337351" y="0"/>
                  </a:moveTo>
                  <a:lnTo>
                    <a:pt x="268621" y="21374"/>
                  </a:lnTo>
                  <a:cubicBezTo>
                    <a:pt x="196449" y="42770"/>
                    <a:pt x="122698" y="63609"/>
                    <a:pt x="47430" y="83870"/>
                  </a:cubicBezTo>
                  <a:lnTo>
                    <a:pt x="0" y="96028"/>
                  </a:lnTo>
                  <a:lnTo>
                    <a:pt x="0" y="770354"/>
                  </a:lnTo>
                  <a:lnTo>
                    <a:pt x="337351" y="77035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F56FC4D3-C1D8-426D-B60D-8C34339AB0D5}"/>
                </a:ext>
              </a:extLst>
            </p:cNvPr>
            <p:cNvSpPr/>
            <p:nvPr/>
          </p:nvSpPr>
          <p:spPr>
            <a:xfrm flipH="1">
              <a:off x="9970185" y="6107875"/>
              <a:ext cx="220012" cy="762563"/>
            </a:xfrm>
            <a:custGeom>
              <a:avLst/>
              <a:gdLst>
                <a:gd name="connsiteX0" fmla="*/ 0 w 337351"/>
                <a:gd name="connsiteY0" fmla="*/ 0 h 762563"/>
                <a:gd name="connsiteX1" fmla="*/ 0 w 337351"/>
                <a:gd name="connsiteY1" fmla="*/ 762563 h 762563"/>
                <a:gd name="connsiteX2" fmla="*/ 337351 w 337351"/>
                <a:gd name="connsiteY2" fmla="*/ 762563 h 762563"/>
                <a:gd name="connsiteX3" fmla="*/ 337351 w 337351"/>
                <a:gd name="connsiteY3" fmla="*/ 94659 h 762563"/>
                <a:gd name="connsiteX4" fmla="*/ 264868 w 337351"/>
                <a:gd name="connsiteY4" fmla="*/ 76079 h 762563"/>
                <a:gd name="connsiteX5" fmla="*/ 43677 w 337351"/>
                <a:gd name="connsiteY5" fmla="*/ 13583 h 762563"/>
                <a:gd name="connsiteX6" fmla="*/ 0 w 337351"/>
                <a:gd name="connsiteY6" fmla="*/ 0 h 76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762563">
                  <a:moveTo>
                    <a:pt x="0" y="0"/>
                  </a:moveTo>
                  <a:lnTo>
                    <a:pt x="0" y="762563"/>
                  </a:lnTo>
                  <a:lnTo>
                    <a:pt x="337351" y="762563"/>
                  </a:lnTo>
                  <a:lnTo>
                    <a:pt x="337351" y="94659"/>
                  </a:lnTo>
                  <a:lnTo>
                    <a:pt x="264868" y="76079"/>
                  </a:lnTo>
                  <a:cubicBezTo>
                    <a:pt x="189600" y="55818"/>
                    <a:pt x="115849" y="34979"/>
                    <a:pt x="43677" y="1358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0AA0D870-F5D2-43A5-A1B1-D4BA176F88FB}"/>
                </a:ext>
              </a:extLst>
            </p:cNvPr>
            <p:cNvSpPr/>
            <p:nvPr/>
          </p:nvSpPr>
          <p:spPr>
            <a:xfrm flipH="1">
              <a:off x="2495527" y="6237297"/>
              <a:ext cx="220012" cy="633141"/>
            </a:xfrm>
            <a:custGeom>
              <a:avLst/>
              <a:gdLst>
                <a:gd name="connsiteX0" fmla="*/ 337351 w 337351"/>
                <a:gd name="connsiteY0" fmla="*/ 0 h 633141"/>
                <a:gd name="connsiteX1" fmla="*/ 315166 w 337351"/>
                <a:gd name="connsiteY1" fmla="*/ 5686 h 633141"/>
                <a:gd name="connsiteX2" fmla="*/ 76164 w 337351"/>
                <a:gd name="connsiteY2" fmla="*/ 61122 h 633141"/>
                <a:gd name="connsiteX3" fmla="*/ 0 w 337351"/>
                <a:gd name="connsiteY3" fmla="*/ 77049 h 633141"/>
                <a:gd name="connsiteX4" fmla="*/ 0 w 337351"/>
                <a:gd name="connsiteY4" fmla="*/ 633141 h 633141"/>
                <a:gd name="connsiteX5" fmla="*/ 337351 w 337351"/>
                <a:gd name="connsiteY5" fmla="*/ 633141 h 633141"/>
                <a:gd name="connsiteX6" fmla="*/ 337351 w 337351"/>
                <a:gd name="connsiteY6" fmla="*/ 0 h 633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633141">
                  <a:moveTo>
                    <a:pt x="337351" y="0"/>
                  </a:moveTo>
                  <a:lnTo>
                    <a:pt x="315166" y="5686"/>
                  </a:lnTo>
                  <a:cubicBezTo>
                    <a:pt x="236930" y="24770"/>
                    <a:pt x="157241" y="43256"/>
                    <a:pt x="76164" y="61122"/>
                  </a:cubicBezTo>
                  <a:lnTo>
                    <a:pt x="0" y="77049"/>
                  </a:lnTo>
                  <a:lnTo>
                    <a:pt x="0" y="633141"/>
                  </a:lnTo>
                  <a:lnTo>
                    <a:pt x="337351" y="63314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59B85DCE-A368-401E-AB8D-A41A3CD97935}"/>
                </a:ext>
              </a:extLst>
            </p:cNvPr>
            <p:cNvSpPr/>
            <p:nvPr/>
          </p:nvSpPr>
          <p:spPr>
            <a:xfrm flipH="1">
              <a:off x="9472161" y="6243648"/>
              <a:ext cx="220012" cy="626790"/>
            </a:xfrm>
            <a:custGeom>
              <a:avLst/>
              <a:gdLst>
                <a:gd name="connsiteX0" fmla="*/ 0 w 337351"/>
                <a:gd name="connsiteY0" fmla="*/ 0 h 626790"/>
                <a:gd name="connsiteX1" fmla="*/ 0 w 337351"/>
                <a:gd name="connsiteY1" fmla="*/ 626790 h 626790"/>
                <a:gd name="connsiteX2" fmla="*/ 337351 w 337351"/>
                <a:gd name="connsiteY2" fmla="*/ 626790 h 626790"/>
                <a:gd name="connsiteX3" fmla="*/ 337351 w 337351"/>
                <a:gd name="connsiteY3" fmla="*/ 75937 h 626790"/>
                <a:gd name="connsiteX4" fmla="*/ 236134 w 337351"/>
                <a:gd name="connsiteY4" fmla="*/ 54771 h 626790"/>
                <a:gd name="connsiteX5" fmla="*/ 0 w 337351"/>
                <a:gd name="connsiteY5" fmla="*/ 0 h 626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626790">
                  <a:moveTo>
                    <a:pt x="0" y="0"/>
                  </a:moveTo>
                  <a:lnTo>
                    <a:pt x="0" y="626790"/>
                  </a:lnTo>
                  <a:lnTo>
                    <a:pt x="337351" y="626790"/>
                  </a:lnTo>
                  <a:lnTo>
                    <a:pt x="337351" y="75937"/>
                  </a:lnTo>
                  <a:lnTo>
                    <a:pt x="236134" y="547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4C84AF18-1280-4458-B824-E52E51114298}"/>
                </a:ext>
              </a:extLst>
            </p:cNvPr>
            <p:cNvSpPr/>
            <p:nvPr/>
          </p:nvSpPr>
          <p:spPr>
            <a:xfrm flipH="1">
              <a:off x="2993551" y="6347944"/>
              <a:ext cx="220012" cy="522494"/>
            </a:xfrm>
            <a:custGeom>
              <a:avLst/>
              <a:gdLst>
                <a:gd name="connsiteX0" fmla="*/ 337351 w 337351"/>
                <a:gd name="connsiteY0" fmla="*/ 0 h 522494"/>
                <a:gd name="connsiteX1" fmla="*/ 326854 w 337351"/>
                <a:gd name="connsiteY1" fmla="*/ 2195 h 522494"/>
                <a:gd name="connsiteX2" fmla="*/ 71572 w 337351"/>
                <a:gd name="connsiteY2" fmla="*/ 50073 h 522494"/>
                <a:gd name="connsiteX3" fmla="*/ 0 w 337351"/>
                <a:gd name="connsiteY3" fmla="*/ 62030 h 522494"/>
                <a:gd name="connsiteX4" fmla="*/ 0 w 337351"/>
                <a:gd name="connsiteY4" fmla="*/ 522494 h 522494"/>
                <a:gd name="connsiteX5" fmla="*/ 337351 w 337351"/>
                <a:gd name="connsiteY5" fmla="*/ 522494 h 522494"/>
                <a:gd name="connsiteX6" fmla="*/ 337351 w 337351"/>
                <a:gd name="connsiteY6" fmla="*/ 0 h 52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522494">
                  <a:moveTo>
                    <a:pt x="337351" y="0"/>
                  </a:moveTo>
                  <a:lnTo>
                    <a:pt x="326854" y="2195"/>
                  </a:lnTo>
                  <a:cubicBezTo>
                    <a:pt x="243063" y="18802"/>
                    <a:pt x="157948" y="34768"/>
                    <a:pt x="71572" y="50073"/>
                  </a:cubicBezTo>
                  <a:lnTo>
                    <a:pt x="0" y="62030"/>
                  </a:lnTo>
                  <a:lnTo>
                    <a:pt x="0" y="522494"/>
                  </a:lnTo>
                  <a:lnTo>
                    <a:pt x="337351" y="52249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24A21635-B06B-45C3-9EFF-300CE132C245}"/>
                </a:ext>
              </a:extLst>
            </p:cNvPr>
            <p:cNvSpPr/>
            <p:nvPr/>
          </p:nvSpPr>
          <p:spPr>
            <a:xfrm flipH="1">
              <a:off x="8974137" y="6352869"/>
              <a:ext cx="220012" cy="517569"/>
            </a:xfrm>
            <a:custGeom>
              <a:avLst/>
              <a:gdLst>
                <a:gd name="connsiteX0" fmla="*/ 0 w 337351"/>
                <a:gd name="connsiteY0" fmla="*/ 0 h 517569"/>
                <a:gd name="connsiteX1" fmla="*/ 0 w 337351"/>
                <a:gd name="connsiteY1" fmla="*/ 517569 h 517569"/>
                <a:gd name="connsiteX2" fmla="*/ 337351 w 337351"/>
                <a:gd name="connsiteY2" fmla="*/ 517569 h 517569"/>
                <a:gd name="connsiteX3" fmla="*/ 337351 w 337351"/>
                <a:gd name="connsiteY3" fmla="*/ 61290 h 517569"/>
                <a:gd name="connsiteX4" fmla="*/ 240726 w 337351"/>
                <a:gd name="connsiteY4" fmla="*/ 45148 h 517569"/>
                <a:gd name="connsiteX5" fmla="*/ 0 w 337351"/>
                <a:gd name="connsiteY5" fmla="*/ 0 h 517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517569">
                  <a:moveTo>
                    <a:pt x="0" y="0"/>
                  </a:moveTo>
                  <a:lnTo>
                    <a:pt x="0" y="517569"/>
                  </a:lnTo>
                  <a:lnTo>
                    <a:pt x="337351" y="517569"/>
                  </a:lnTo>
                  <a:lnTo>
                    <a:pt x="337351" y="61290"/>
                  </a:lnTo>
                  <a:lnTo>
                    <a:pt x="240726" y="45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DF921F9B-8E12-4D60-9A4D-5FF2F098F59C}"/>
                </a:ext>
              </a:extLst>
            </p:cNvPr>
            <p:cNvSpPr/>
            <p:nvPr/>
          </p:nvSpPr>
          <p:spPr>
            <a:xfrm flipH="1">
              <a:off x="3491575" y="6436816"/>
              <a:ext cx="220012" cy="433622"/>
            </a:xfrm>
            <a:custGeom>
              <a:avLst/>
              <a:gdLst>
                <a:gd name="connsiteX0" fmla="*/ 337351 w 337351"/>
                <a:gd name="connsiteY0" fmla="*/ 0 h 433622"/>
                <a:gd name="connsiteX1" fmla="*/ 306748 w 337351"/>
                <a:gd name="connsiteY1" fmla="*/ 5112 h 433622"/>
                <a:gd name="connsiteX2" fmla="*/ 36718 w 337351"/>
                <a:gd name="connsiteY2" fmla="*/ 44932 h 433622"/>
                <a:gd name="connsiteX3" fmla="*/ 0 w 337351"/>
                <a:gd name="connsiteY3" fmla="*/ 49316 h 433622"/>
                <a:gd name="connsiteX4" fmla="*/ 0 w 337351"/>
                <a:gd name="connsiteY4" fmla="*/ 433622 h 433622"/>
                <a:gd name="connsiteX5" fmla="*/ 337351 w 337351"/>
                <a:gd name="connsiteY5" fmla="*/ 433622 h 433622"/>
                <a:gd name="connsiteX6" fmla="*/ 337351 w 337351"/>
                <a:gd name="connsiteY6" fmla="*/ 0 h 43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433622">
                  <a:moveTo>
                    <a:pt x="337351" y="0"/>
                  </a:moveTo>
                  <a:lnTo>
                    <a:pt x="306748" y="5112"/>
                  </a:lnTo>
                  <a:cubicBezTo>
                    <a:pt x="217914" y="19075"/>
                    <a:pt x="127883" y="32355"/>
                    <a:pt x="36718" y="44932"/>
                  </a:cubicBezTo>
                  <a:lnTo>
                    <a:pt x="0" y="49316"/>
                  </a:lnTo>
                  <a:lnTo>
                    <a:pt x="0" y="433622"/>
                  </a:lnTo>
                  <a:lnTo>
                    <a:pt x="337351" y="433622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8AE44948-3722-463F-B24C-AF0FB3547F9C}"/>
                </a:ext>
              </a:extLst>
            </p:cNvPr>
            <p:cNvSpPr/>
            <p:nvPr/>
          </p:nvSpPr>
          <p:spPr>
            <a:xfrm flipH="1">
              <a:off x="8476113" y="6441001"/>
              <a:ext cx="220012" cy="429437"/>
            </a:xfrm>
            <a:custGeom>
              <a:avLst/>
              <a:gdLst>
                <a:gd name="connsiteX0" fmla="*/ 0 w 337351"/>
                <a:gd name="connsiteY0" fmla="*/ 0 h 429437"/>
                <a:gd name="connsiteX1" fmla="*/ 0 w 337351"/>
                <a:gd name="connsiteY1" fmla="*/ 429437 h 429437"/>
                <a:gd name="connsiteX2" fmla="*/ 337351 w 337351"/>
                <a:gd name="connsiteY2" fmla="*/ 429437 h 429437"/>
                <a:gd name="connsiteX3" fmla="*/ 337351 w 337351"/>
                <a:gd name="connsiteY3" fmla="*/ 48122 h 429437"/>
                <a:gd name="connsiteX4" fmla="*/ 275580 w 337351"/>
                <a:gd name="connsiteY4" fmla="*/ 40747 h 429437"/>
                <a:gd name="connsiteX5" fmla="*/ 5550 w 337351"/>
                <a:gd name="connsiteY5" fmla="*/ 927 h 429437"/>
                <a:gd name="connsiteX6" fmla="*/ 0 w 337351"/>
                <a:gd name="connsiteY6" fmla="*/ 0 h 42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429437">
                  <a:moveTo>
                    <a:pt x="0" y="0"/>
                  </a:moveTo>
                  <a:lnTo>
                    <a:pt x="0" y="429437"/>
                  </a:lnTo>
                  <a:lnTo>
                    <a:pt x="337351" y="429437"/>
                  </a:lnTo>
                  <a:lnTo>
                    <a:pt x="337351" y="48122"/>
                  </a:lnTo>
                  <a:lnTo>
                    <a:pt x="275580" y="40747"/>
                  </a:lnTo>
                  <a:cubicBezTo>
                    <a:pt x="184415" y="28170"/>
                    <a:pt x="94384" y="14890"/>
                    <a:pt x="5550" y="9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167DA4A8-01FD-4E7A-93C3-EDB040F7E156}"/>
                </a:ext>
              </a:extLst>
            </p:cNvPr>
            <p:cNvSpPr/>
            <p:nvPr/>
          </p:nvSpPr>
          <p:spPr>
            <a:xfrm flipH="1">
              <a:off x="3989599" y="6505313"/>
              <a:ext cx="220012" cy="365125"/>
            </a:xfrm>
            <a:custGeom>
              <a:avLst/>
              <a:gdLst>
                <a:gd name="connsiteX0" fmla="*/ 337351 w 337351"/>
                <a:gd name="connsiteY0" fmla="*/ 0 h 365125"/>
                <a:gd name="connsiteX1" fmla="*/ 0 w 337351"/>
                <a:gd name="connsiteY1" fmla="*/ 40274 h 365125"/>
                <a:gd name="connsiteX2" fmla="*/ 0 w 337351"/>
                <a:gd name="connsiteY2" fmla="*/ 365125 h 365125"/>
                <a:gd name="connsiteX3" fmla="*/ 337351 w 337351"/>
                <a:gd name="connsiteY3" fmla="*/ 365125 h 365125"/>
                <a:gd name="connsiteX4" fmla="*/ 337351 w 337351"/>
                <a:gd name="connsiteY4" fmla="*/ 0 h 36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65125">
                  <a:moveTo>
                    <a:pt x="337351" y="0"/>
                  </a:moveTo>
                  <a:lnTo>
                    <a:pt x="0" y="40274"/>
                  </a:lnTo>
                  <a:lnTo>
                    <a:pt x="0" y="365125"/>
                  </a:lnTo>
                  <a:lnTo>
                    <a:pt x="337351" y="365125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5ADEDC72-F5D5-4EC3-8AAB-0B19F6709502}"/>
                </a:ext>
              </a:extLst>
            </p:cNvPr>
            <p:cNvSpPr/>
            <p:nvPr/>
          </p:nvSpPr>
          <p:spPr>
            <a:xfrm flipH="1">
              <a:off x="7978089" y="6508304"/>
              <a:ext cx="220012" cy="362134"/>
            </a:xfrm>
            <a:custGeom>
              <a:avLst/>
              <a:gdLst>
                <a:gd name="connsiteX0" fmla="*/ 0 w 337351"/>
                <a:gd name="connsiteY0" fmla="*/ 0 h 362134"/>
                <a:gd name="connsiteX1" fmla="*/ 0 w 337351"/>
                <a:gd name="connsiteY1" fmla="*/ 362134 h 362134"/>
                <a:gd name="connsiteX2" fmla="*/ 337351 w 337351"/>
                <a:gd name="connsiteY2" fmla="*/ 362134 h 362134"/>
                <a:gd name="connsiteX3" fmla="*/ 337351 w 337351"/>
                <a:gd name="connsiteY3" fmla="*/ 40274 h 362134"/>
                <a:gd name="connsiteX4" fmla="*/ 0 w 337351"/>
                <a:gd name="connsiteY4" fmla="*/ 0 h 3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62134">
                  <a:moveTo>
                    <a:pt x="0" y="0"/>
                  </a:moveTo>
                  <a:lnTo>
                    <a:pt x="0" y="362134"/>
                  </a:lnTo>
                  <a:lnTo>
                    <a:pt x="337351" y="362134"/>
                  </a:lnTo>
                  <a:lnTo>
                    <a:pt x="337351" y="402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26F449F8-D44D-4C91-BECB-5CC77687F052}"/>
                </a:ext>
              </a:extLst>
            </p:cNvPr>
            <p:cNvSpPr/>
            <p:nvPr/>
          </p:nvSpPr>
          <p:spPr>
            <a:xfrm flipH="1">
              <a:off x="4487623" y="6559962"/>
              <a:ext cx="220012" cy="310476"/>
            </a:xfrm>
            <a:custGeom>
              <a:avLst/>
              <a:gdLst>
                <a:gd name="connsiteX0" fmla="*/ 337351 w 337351"/>
                <a:gd name="connsiteY0" fmla="*/ 0 h 310476"/>
                <a:gd name="connsiteX1" fmla="*/ 0 w 337351"/>
                <a:gd name="connsiteY1" fmla="*/ 28294 h 310476"/>
                <a:gd name="connsiteX2" fmla="*/ 0 w 337351"/>
                <a:gd name="connsiteY2" fmla="*/ 310476 h 310476"/>
                <a:gd name="connsiteX3" fmla="*/ 337351 w 337351"/>
                <a:gd name="connsiteY3" fmla="*/ 310476 h 310476"/>
                <a:gd name="connsiteX4" fmla="*/ 337351 w 337351"/>
                <a:gd name="connsiteY4" fmla="*/ 0 h 310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10476">
                  <a:moveTo>
                    <a:pt x="337351" y="0"/>
                  </a:moveTo>
                  <a:lnTo>
                    <a:pt x="0" y="28294"/>
                  </a:lnTo>
                  <a:lnTo>
                    <a:pt x="0" y="310476"/>
                  </a:lnTo>
                  <a:lnTo>
                    <a:pt x="337351" y="310476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55A6C91E-9C51-43C8-B756-9CDD1C5B72A7}"/>
                </a:ext>
              </a:extLst>
            </p:cNvPr>
            <p:cNvSpPr/>
            <p:nvPr/>
          </p:nvSpPr>
          <p:spPr>
            <a:xfrm flipH="1">
              <a:off x="7480065" y="6562063"/>
              <a:ext cx="220012" cy="308375"/>
            </a:xfrm>
            <a:custGeom>
              <a:avLst/>
              <a:gdLst>
                <a:gd name="connsiteX0" fmla="*/ 0 w 337351"/>
                <a:gd name="connsiteY0" fmla="*/ 0 h 308375"/>
                <a:gd name="connsiteX1" fmla="*/ 0 w 337351"/>
                <a:gd name="connsiteY1" fmla="*/ 308375 h 308375"/>
                <a:gd name="connsiteX2" fmla="*/ 337351 w 337351"/>
                <a:gd name="connsiteY2" fmla="*/ 308375 h 308375"/>
                <a:gd name="connsiteX3" fmla="*/ 337351 w 337351"/>
                <a:gd name="connsiteY3" fmla="*/ 28294 h 308375"/>
                <a:gd name="connsiteX4" fmla="*/ 0 w 337351"/>
                <a:gd name="connsiteY4" fmla="*/ 0 h 30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08375">
                  <a:moveTo>
                    <a:pt x="0" y="0"/>
                  </a:moveTo>
                  <a:lnTo>
                    <a:pt x="0" y="308375"/>
                  </a:lnTo>
                  <a:lnTo>
                    <a:pt x="337351" y="308375"/>
                  </a:lnTo>
                  <a:lnTo>
                    <a:pt x="337351" y="282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1287F869-44E2-4D82-9DE1-1CAC9C018C20}"/>
                </a:ext>
              </a:extLst>
            </p:cNvPr>
            <p:cNvSpPr/>
            <p:nvPr/>
          </p:nvSpPr>
          <p:spPr>
            <a:xfrm flipH="1">
              <a:off x="4985647" y="6600055"/>
              <a:ext cx="220012" cy="270383"/>
            </a:xfrm>
            <a:custGeom>
              <a:avLst/>
              <a:gdLst>
                <a:gd name="connsiteX0" fmla="*/ 337351 w 337351"/>
                <a:gd name="connsiteY0" fmla="*/ 0 h 270383"/>
                <a:gd name="connsiteX1" fmla="*/ 0 w 337351"/>
                <a:gd name="connsiteY1" fmla="*/ 16794 h 270383"/>
                <a:gd name="connsiteX2" fmla="*/ 0 w 337351"/>
                <a:gd name="connsiteY2" fmla="*/ 270383 h 270383"/>
                <a:gd name="connsiteX3" fmla="*/ 337351 w 337351"/>
                <a:gd name="connsiteY3" fmla="*/ 270383 h 270383"/>
                <a:gd name="connsiteX4" fmla="*/ 337351 w 337351"/>
                <a:gd name="connsiteY4" fmla="*/ 0 h 270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270383">
                  <a:moveTo>
                    <a:pt x="337351" y="0"/>
                  </a:moveTo>
                  <a:lnTo>
                    <a:pt x="0" y="16794"/>
                  </a:lnTo>
                  <a:lnTo>
                    <a:pt x="0" y="270383"/>
                  </a:lnTo>
                  <a:lnTo>
                    <a:pt x="337351" y="270383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6DD93DFB-68C8-4D52-83D3-37B389AE2075}"/>
                </a:ext>
              </a:extLst>
            </p:cNvPr>
            <p:cNvSpPr/>
            <p:nvPr/>
          </p:nvSpPr>
          <p:spPr>
            <a:xfrm flipH="1">
              <a:off x="6982041" y="6601303"/>
              <a:ext cx="220012" cy="269135"/>
            </a:xfrm>
            <a:custGeom>
              <a:avLst/>
              <a:gdLst>
                <a:gd name="connsiteX0" fmla="*/ 0 w 337351"/>
                <a:gd name="connsiteY0" fmla="*/ 0 h 269135"/>
                <a:gd name="connsiteX1" fmla="*/ 0 w 337351"/>
                <a:gd name="connsiteY1" fmla="*/ 269135 h 269135"/>
                <a:gd name="connsiteX2" fmla="*/ 337351 w 337351"/>
                <a:gd name="connsiteY2" fmla="*/ 269135 h 269135"/>
                <a:gd name="connsiteX3" fmla="*/ 337351 w 337351"/>
                <a:gd name="connsiteY3" fmla="*/ 16793 h 269135"/>
                <a:gd name="connsiteX4" fmla="*/ 0 w 337351"/>
                <a:gd name="connsiteY4" fmla="*/ 0 h 269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269135">
                  <a:moveTo>
                    <a:pt x="0" y="0"/>
                  </a:moveTo>
                  <a:lnTo>
                    <a:pt x="0" y="269135"/>
                  </a:lnTo>
                  <a:lnTo>
                    <a:pt x="337351" y="269135"/>
                  </a:lnTo>
                  <a:lnTo>
                    <a:pt x="337351" y="16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D003CE77-4ED9-4CBC-A57D-E73446789062}"/>
                </a:ext>
              </a:extLst>
            </p:cNvPr>
            <p:cNvSpPr/>
            <p:nvPr/>
          </p:nvSpPr>
          <p:spPr>
            <a:xfrm flipH="1">
              <a:off x="5483671" y="6624847"/>
              <a:ext cx="220012" cy="245591"/>
            </a:xfrm>
            <a:custGeom>
              <a:avLst/>
              <a:gdLst>
                <a:gd name="connsiteX0" fmla="*/ 337351 w 337351"/>
                <a:gd name="connsiteY0" fmla="*/ 0 h 245591"/>
                <a:gd name="connsiteX1" fmla="*/ 279257 w 337351"/>
                <a:gd name="connsiteY1" fmla="*/ 2892 h 245591"/>
                <a:gd name="connsiteX2" fmla="*/ 0 w 337351"/>
                <a:gd name="connsiteY2" fmla="*/ 7492 h 245591"/>
                <a:gd name="connsiteX3" fmla="*/ 0 w 337351"/>
                <a:gd name="connsiteY3" fmla="*/ 245591 h 245591"/>
                <a:gd name="connsiteX4" fmla="*/ 337351 w 337351"/>
                <a:gd name="connsiteY4" fmla="*/ 245591 h 245591"/>
                <a:gd name="connsiteX5" fmla="*/ 337351 w 337351"/>
                <a:gd name="connsiteY5" fmla="*/ 0 h 245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45591">
                  <a:moveTo>
                    <a:pt x="337351" y="0"/>
                  </a:moveTo>
                  <a:lnTo>
                    <a:pt x="279257" y="2892"/>
                  </a:lnTo>
                  <a:lnTo>
                    <a:pt x="0" y="7492"/>
                  </a:lnTo>
                  <a:lnTo>
                    <a:pt x="0" y="245591"/>
                  </a:lnTo>
                  <a:lnTo>
                    <a:pt x="337351" y="24559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2F2D38AC-F9ED-4E4F-8A7A-5363A6549360}"/>
                </a:ext>
              </a:extLst>
            </p:cNvPr>
            <p:cNvSpPr/>
            <p:nvPr/>
          </p:nvSpPr>
          <p:spPr>
            <a:xfrm flipH="1">
              <a:off x="6484017" y="6626094"/>
              <a:ext cx="220012" cy="244344"/>
            </a:xfrm>
            <a:custGeom>
              <a:avLst/>
              <a:gdLst>
                <a:gd name="connsiteX0" fmla="*/ 0 w 337351"/>
                <a:gd name="connsiteY0" fmla="*/ 0 h 244344"/>
                <a:gd name="connsiteX1" fmla="*/ 0 w 337351"/>
                <a:gd name="connsiteY1" fmla="*/ 244344 h 244344"/>
                <a:gd name="connsiteX2" fmla="*/ 337351 w 337351"/>
                <a:gd name="connsiteY2" fmla="*/ 244344 h 244344"/>
                <a:gd name="connsiteX3" fmla="*/ 337351 w 337351"/>
                <a:gd name="connsiteY3" fmla="*/ 6658 h 244344"/>
                <a:gd name="connsiteX4" fmla="*/ 33041 w 337351"/>
                <a:gd name="connsiteY4" fmla="*/ 1645 h 244344"/>
                <a:gd name="connsiteX5" fmla="*/ 0 w 337351"/>
                <a:gd name="connsiteY5" fmla="*/ 0 h 24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44344">
                  <a:moveTo>
                    <a:pt x="0" y="0"/>
                  </a:moveTo>
                  <a:lnTo>
                    <a:pt x="0" y="244344"/>
                  </a:lnTo>
                  <a:lnTo>
                    <a:pt x="337351" y="244344"/>
                  </a:lnTo>
                  <a:lnTo>
                    <a:pt x="337351" y="6658"/>
                  </a:lnTo>
                  <a:lnTo>
                    <a:pt x="33041" y="16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FD056C7D-74CD-4139-9596-2211BF21FABD}"/>
                </a:ext>
              </a:extLst>
            </p:cNvPr>
            <p:cNvSpPr/>
            <p:nvPr/>
          </p:nvSpPr>
          <p:spPr>
            <a:xfrm flipH="1">
              <a:off x="5985993" y="6635056"/>
              <a:ext cx="220012" cy="235382"/>
            </a:xfrm>
            <a:custGeom>
              <a:avLst/>
              <a:gdLst>
                <a:gd name="connsiteX0" fmla="*/ 337351 w 337351"/>
                <a:gd name="connsiteY0" fmla="*/ 0 h 235382"/>
                <a:gd name="connsiteX1" fmla="*/ 158298 w 337351"/>
                <a:gd name="connsiteY1" fmla="*/ 2949 h 235382"/>
                <a:gd name="connsiteX2" fmla="*/ 0 w 337351"/>
                <a:gd name="connsiteY2" fmla="*/ 342 h 235382"/>
                <a:gd name="connsiteX3" fmla="*/ 0 w 337351"/>
                <a:gd name="connsiteY3" fmla="*/ 235382 h 235382"/>
                <a:gd name="connsiteX4" fmla="*/ 337351 w 337351"/>
                <a:gd name="connsiteY4" fmla="*/ 235382 h 235382"/>
                <a:gd name="connsiteX5" fmla="*/ 337351 w 337351"/>
                <a:gd name="connsiteY5" fmla="*/ 0 h 235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35382">
                  <a:moveTo>
                    <a:pt x="337351" y="0"/>
                  </a:moveTo>
                  <a:lnTo>
                    <a:pt x="158298" y="2949"/>
                  </a:lnTo>
                  <a:lnTo>
                    <a:pt x="0" y="342"/>
                  </a:lnTo>
                  <a:lnTo>
                    <a:pt x="0" y="235382"/>
                  </a:lnTo>
                  <a:lnTo>
                    <a:pt x="337351" y="235382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44" name="그룹 243">
            <a:extLst>
              <a:ext uri="{FF2B5EF4-FFF2-40B4-BE49-F238E27FC236}">
                <a16:creationId xmlns:a16="http://schemas.microsoft.com/office/drawing/2014/main" id="{3B2B4FEE-BAEB-4A62-A056-ADD612179DA4}"/>
              </a:ext>
            </a:extLst>
          </p:cNvPr>
          <p:cNvGrpSpPr/>
          <p:nvPr/>
        </p:nvGrpSpPr>
        <p:grpSpPr>
          <a:xfrm>
            <a:off x="3981601" y="756474"/>
            <a:ext cx="4228797" cy="1132768"/>
            <a:chOff x="3973583" y="475550"/>
            <a:chExt cx="4228797" cy="1132768"/>
          </a:xfrm>
        </p:grpSpPr>
        <p:sp>
          <p:nvSpPr>
            <p:cNvPr id="2" name="별: 꼭짓점 5개 1">
              <a:extLst>
                <a:ext uri="{FF2B5EF4-FFF2-40B4-BE49-F238E27FC236}">
                  <a16:creationId xmlns:a16="http://schemas.microsoft.com/office/drawing/2014/main" id="{4ED00BAB-4B27-4764-B126-B94C55E35B95}"/>
                </a:ext>
              </a:extLst>
            </p:cNvPr>
            <p:cNvSpPr/>
            <p:nvPr/>
          </p:nvSpPr>
          <p:spPr>
            <a:xfrm>
              <a:off x="5927324" y="475550"/>
              <a:ext cx="337351" cy="337351"/>
            </a:xfrm>
            <a:prstGeom prst="star5">
              <a:avLst/>
            </a:pr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38" name="그룹 237">
              <a:extLst>
                <a:ext uri="{FF2B5EF4-FFF2-40B4-BE49-F238E27FC236}">
                  <a16:creationId xmlns:a16="http://schemas.microsoft.com/office/drawing/2014/main" id="{CBD7EC94-9174-4B16-8B77-46AA39DB0297}"/>
                </a:ext>
              </a:extLst>
            </p:cNvPr>
            <p:cNvGrpSpPr/>
            <p:nvPr/>
          </p:nvGrpSpPr>
          <p:grpSpPr>
            <a:xfrm>
              <a:off x="3973583" y="525844"/>
              <a:ext cx="1692844" cy="1067890"/>
              <a:chOff x="3973583" y="525844"/>
              <a:chExt cx="1692844" cy="1067890"/>
            </a:xfrm>
          </p:grpSpPr>
          <p:sp>
            <p:nvSpPr>
              <p:cNvPr id="17" name="별: 꼭짓점 5개 16">
                <a:extLst>
                  <a:ext uri="{FF2B5EF4-FFF2-40B4-BE49-F238E27FC236}">
                    <a16:creationId xmlns:a16="http://schemas.microsoft.com/office/drawing/2014/main" id="{41C55AA3-CA80-465C-9659-90FDBF2B0ED7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5" name="별: 꼭짓점 5개 234">
                <a:extLst>
                  <a:ext uri="{FF2B5EF4-FFF2-40B4-BE49-F238E27FC236}">
                    <a16:creationId xmlns:a16="http://schemas.microsoft.com/office/drawing/2014/main" id="{C35683F6-00A5-427C-87D5-C1A85C16EC10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6" name="별: 꼭짓점 5개 235">
                <a:extLst>
                  <a:ext uri="{FF2B5EF4-FFF2-40B4-BE49-F238E27FC236}">
                    <a16:creationId xmlns:a16="http://schemas.microsoft.com/office/drawing/2014/main" id="{3CF3A55E-16AF-430E-A68E-1FB77653ABA5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7" name="별: 꼭짓점 5개 236">
                <a:extLst>
                  <a:ext uri="{FF2B5EF4-FFF2-40B4-BE49-F238E27FC236}">
                    <a16:creationId xmlns:a16="http://schemas.microsoft.com/office/drawing/2014/main" id="{148F3DDA-DE5C-4807-97B3-A72B2E599969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39" name="그룹 238">
              <a:extLst>
                <a:ext uri="{FF2B5EF4-FFF2-40B4-BE49-F238E27FC236}">
                  <a16:creationId xmlns:a16="http://schemas.microsoft.com/office/drawing/2014/main" id="{35B53BD8-02E3-4466-BBFE-D06B5128B45E}"/>
                </a:ext>
              </a:extLst>
            </p:cNvPr>
            <p:cNvGrpSpPr/>
            <p:nvPr/>
          </p:nvGrpSpPr>
          <p:grpSpPr>
            <a:xfrm flipH="1">
              <a:off x="6509536" y="540428"/>
              <a:ext cx="1692844" cy="1067890"/>
              <a:chOff x="3973583" y="525844"/>
              <a:chExt cx="1692844" cy="1067890"/>
            </a:xfrm>
          </p:grpSpPr>
          <p:sp>
            <p:nvSpPr>
              <p:cNvPr id="240" name="별: 꼭짓점 5개 239">
                <a:extLst>
                  <a:ext uri="{FF2B5EF4-FFF2-40B4-BE49-F238E27FC236}">
                    <a16:creationId xmlns:a16="http://schemas.microsoft.com/office/drawing/2014/main" id="{B043F8F0-A4AA-42EA-BC25-8BC96CAA1F1E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1" name="별: 꼭짓점 5개 240">
                <a:extLst>
                  <a:ext uri="{FF2B5EF4-FFF2-40B4-BE49-F238E27FC236}">
                    <a16:creationId xmlns:a16="http://schemas.microsoft.com/office/drawing/2014/main" id="{99637396-E348-4EC9-9BDC-B482FE9AE88E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2" name="별: 꼭짓점 5개 241">
                <a:extLst>
                  <a:ext uri="{FF2B5EF4-FFF2-40B4-BE49-F238E27FC236}">
                    <a16:creationId xmlns:a16="http://schemas.microsoft.com/office/drawing/2014/main" id="{D8F7F71A-E5E1-4EAF-A9DA-3F056E2D009C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3" name="별: 꼭짓점 5개 242">
                <a:extLst>
                  <a:ext uri="{FF2B5EF4-FFF2-40B4-BE49-F238E27FC236}">
                    <a16:creationId xmlns:a16="http://schemas.microsoft.com/office/drawing/2014/main" id="{336D901A-C73C-4D94-80DE-77EE32974533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249" name="그래픽 248" descr="나비">
            <a:extLst>
              <a:ext uri="{FF2B5EF4-FFF2-40B4-BE49-F238E27FC236}">
                <a16:creationId xmlns:a16="http://schemas.microsoft.com/office/drawing/2014/main" id="{DDE66F7E-8226-4287-9995-3C2E0350A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38403" y="1553579"/>
            <a:ext cx="1331227" cy="1331227"/>
          </a:xfrm>
          <a:prstGeom prst="rect">
            <a:avLst/>
          </a:prstGeom>
        </p:spPr>
      </p:pic>
      <p:sp>
        <p:nvSpPr>
          <p:cNvPr id="54" name="자유형: 도형 53">
            <a:extLst>
              <a:ext uri="{FF2B5EF4-FFF2-40B4-BE49-F238E27FC236}">
                <a16:creationId xmlns:a16="http://schemas.microsoft.com/office/drawing/2014/main" id="{8DEFDDF4-0796-4D94-BD21-02D25A43DB5A}"/>
              </a:ext>
            </a:extLst>
          </p:cNvPr>
          <p:cNvSpPr/>
          <p:nvPr/>
        </p:nvSpPr>
        <p:spPr>
          <a:xfrm>
            <a:off x="1951415" y="1520110"/>
            <a:ext cx="8305201" cy="4157255"/>
          </a:xfrm>
          <a:custGeom>
            <a:avLst/>
            <a:gdLst>
              <a:gd name="connsiteX0" fmla="*/ 4561948 w 9089796"/>
              <a:gd name="connsiteY0" fmla="*/ 0 h 4554788"/>
              <a:gd name="connsiteX1" fmla="*/ 6494550 w 9089796"/>
              <a:gd name="connsiteY1" fmla="*/ 828760 h 4554788"/>
              <a:gd name="connsiteX2" fmla="*/ 6587483 w 9089796"/>
              <a:gd name="connsiteY2" fmla="*/ 941768 h 4554788"/>
              <a:gd name="connsiteX3" fmla="*/ 8631026 w 9089796"/>
              <a:gd name="connsiteY3" fmla="*/ 941768 h 4554788"/>
              <a:gd name="connsiteX4" fmla="*/ 9089796 w 9089796"/>
              <a:gd name="connsiteY4" fmla="*/ 1400538 h 4554788"/>
              <a:gd name="connsiteX5" fmla="*/ 9089796 w 9089796"/>
              <a:gd name="connsiteY5" fmla="*/ 3235564 h 4554788"/>
              <a:gd name="connsiteX6" fmla="*/ 8631026 w 9089796"/>
              <a:gd name="connsiteY6" fmla="*/ 3694334 h 4554788"/>
              <a:gd name="connsiteX7" fmla="*/ 6520614 w 9089796"/>
              <a:gd name="connsiteY7" fmla="*/ 3694334 h 4554788"/>
              <a:gd name="connsiteX8" fmla="*/ 6494550 w 9089796"/>
              <a:gd name="connsiteY8" fmla="*/ 3726028 h 4554788"/>
              <a:gd name="connsiteX9" fmla="*/ 4561948 w 9089796"/>
              <a:gd name="connsiteY9" fmla="*/ 4554788 h 4554788"/>
              <a:gd name="connsiteX10" fmla="*/ 2629346 w 9089796"/>
              <a:gd name="connsiteY10" fmla="*/ 3726028 h 4554788"/>
              <a:gd name="connsiteX11" fmla="*/ 2603282 w 9089796"/>
              <a:gd name="connsiteY11" fmla="*/ 3694334 h 4554788"/>
              <a:gd name="connsiteX12" fmla="*/ 458770 w 9089796"/>
              <a:gd name="connsiteY12" fmla="*/ 3694334 h 4554788"/>
              <a:gd name="connsiteX13" fmla="*/ 0 w 9089796"/>
              <a:gd name="connsiteY13" fmla="*/ 3235564 h 4554788"/>
              <a:gd name="connsiteX14" fmla="*/ 0 w 9089796"/>
              <a:gd name="connsiteY14" fmla="*/ 1400538 h 4554788"/>
              <a:gd name="connsiteX15" fmla="*/ 458770 w 9089796"/>
              <a:gd name="connsiteY15" fmla="*/ 941768 h 4554788"/>
              <a:gd name="connsiteX16" fmla="*/ 2536413 w 9089796"/>
              <a:gd name="connsiteY16" fmla="*/ 941768 h 4554788"/>
              <a:gd name="connsiteX17" fmla="*/ 2629346 w 9089796"/>
              <a:gd name="connsiteY17" fmla="*/ 828760 h 4554788"/>
              <a:gd name="connsiteX18" fmla="*/ 4561948 w 9089796"/>
              <a:gd name="connsiteY18" fmla="*/ 0 h 4554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089796" h="4554788">
                <a:moveTo>
                  <a:pt x="4561948" y="0"/>
                </a:moveTo>
                <a:cubicBezTo>
                  <a:pt x="5340000" y="0"/>
                  <a:pt x="6035186" y="322615"/>
                  <a:pt x="6494550" y="828760"/>
                </a:cubicBezTo>
                <a:lnTo>
                  <a:pt x="6587483" y="941768"/>
                </a:lnTo>
                <a:lnTo>
                  <a:pt x="8631026" y="941768"/>
                </a:lnTo>
                <a:cubicBezTo>
                  <a:pt x="8884398" y="941768"/>
                  <a:pt x="9089796" y="1147166"/>
                  <a:pt x="9089796" y="1400538"/>
                </a:cubicBezTo>
                <a:lnTo>
                  <a:pt x="9089796" y="3235564"/>
                </a:lnTo>
                <a:cubicBezTo>
                  <a:pt x="9089796" y="3488936"/>
                  <a:pt x="8884398" y="3694334"/>
                  <a:pt x="8631026" y="3694334"/>
                </a:cubicBezTo>
                <a:lnTo>
                  <a:pt x="6520614" y="3694334"/>
                </a:lnTo>
                <a:lnTo>
                  <a:pt x="6494550" y="3726028"/>
                </a:lnTo>
                <a:cubicBezTo>
                  <a:pt x="6035186" y="4232173"/>
                  <a:pt x="5340000" y="4554788"/>
                  <a:pt x="4561948" y="4554788"/>
                </a:cubicBezTo>
                <a:cubicBezTo>
                  <a:pt x="3783897" y="4554788"/>
                  <a:pt x="3088710" y="4232173"/>
                  <a:pt x="2629346" y="3726028"/>
                </a:cubicBezTo>
                <a:lnTo>
                  <a:pt x="2603282" y="3694334"/>
                </a:lnTo>
                <a:lnTo>
                  <a:pt x="458770" y="3694334"/>
                </a:lnTo>
                <a:cubicBezTo>
                  <a:pt x="205398" y="3694334"/>
                  <a:pt x="0" y="3488936"/>
                  <a:pt x="0" y="3235564"/>
                </a:cubicBezTo>
                <a:lnTo>
                  <a:pt x="0" y="1400538"/>
                </a:lnTo>
                <a:cubicBezTo>
                  <a:pt x="0" y="1147166"/>
                  <a:pt x="205398" y="941768"/>
                  <a:pt x="458770" y="941768"/>
                </a:cubicBezTo>
                <a:lnTo>
                  <a:pt x="2536413" y="941768"/>
                </a:lnTo>
                <a:lnTo>
                  <a:pt x="2629346" y="828760"/>
                </a:lnTo>
                <a:cubicBezTo>
                  <a:pt x="3088710" y="322615"/>
                  <a:pt x="3783897" y="0"/>
                  <a:pt x="4561948" y="0"/>
                </a:cubicBezTo>
                <a:close/>
              </a:path>
            </a:pathLst>
          </a:custGeom>
          <a:noFill/>
          <a:ln w="133350" cmpd="thickThin">
            <a:solidFill>
              <a:srgbClr val="4D98B6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CD9900E-FD18-4383-943D-045A614FF76A}"/>
              </a:ext>
            </a:extLst>
          </p:cNvPr>
          <p:cNvSpPr/>
          <p:nvPr/>
        </p:nvSpPr>
        <p:spPr>
          <a:xfrm>
            <a:off x="4447951" y="3192401"/>
            <a:ext cx="329769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시현 영상</a:t>
            </a:r>
            <a:endParaRPr lang="ko-KR" altLang="en-US" sz="6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20CA0E-FCC7-44F4-832E-625AB9AAC57B}"/>
              </a:ext>
            </a:extLst>
          </p:cNvPr>
          <p:cNvSpPr txBox="1"/>
          <p:nvPr/>
        </p:nvSpPr>
        <p:spPr>
          <a:xfrm>
            <a:off x="5242188" y="4842756"/>
            <a:ext cx="1811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오늘 뭐 먹지</a:t>
            </a:r>
            <a:r>
              <a:rPr lang="en-US" altLang="ko-KR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?</a:t>
            </a:r>
            <a:endParaRPr lang="ko-KR" altLang="en-US" sz="2400" dirty="0">
              <a:solidFill>
                <a:srgbClr val="4D98B6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3926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시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9458" y="126242"/>
            <a:ext cx="11752437" cy="661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024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자유형: 도형 26">
            <a:extLst>
              <a:ext uri="{FF2B5EF4-FFF2-40B4-BE49-F238E27FC236}">
                <a16:creationId xmlns:a16="http://schemas.microsoft.com/office/drawing/2014/main" id="{D2C7FF6F-F8FA-4826-AA29-9E421261DD1D}"/>
              </a:ext>
            </a:extLst>
          </p:cNvPr>
          <p:cNvSpPr/>
          <p:nvPr/>
        </p:nvSpPr>
        <p:spPr>
          <a:xfrm>
            <a:off x="1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0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0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자유형: 도형 25">
            <a:extLst>
              <a:ext uri="{FF2B5EF4-FFF2-40B4-BE49-F238E27FC236}">
                <a16:creationId xmlns:a16="http://schemas.microsoft.com/office/drawing/2014/main" id="{9712D8B0-EB57-40D9-B6F1-18AE5B244FD4}"/>
              </a:ext>
            </a:extLst>
          </p:cNvPr>
          <p:cNvSpPr/>
          <p:nvPr/>
        </p:nvSpPr>
        <p:spPr>
          <a:xfrm>
            <a:off x="12189898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2103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2103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자유형: 도형 233">
            <a:extLst>
              <a:ext uri="{FF2B5EF4-FFF2-40B4-BE49-F238E27FC236}">
                <a16:creationId xmlns:a16="http://schemas.microsoft.com/office/drawing/2014/main" id="{655B511D-E8B3-4C2C-AE86-4A82D69AC1EE}"/>
              </a:ext>
            </a:extLst>
          </p:cNvPr>
          <p:cNvSpPr/>
          <p:nvPr/>
        </p:nvSpPr>
        <p:spPr>
          <a:xfrm flipH="1">
            <a:off x="-31560" y="2923955"/>
            <a:ext cx="273712" cy="3928185"/>
          </a:xfrm>
          <a:custGeom>
            <a:avLst/>
            <a:gdLst>
              <a:gd name="connsiteX0" fmla="*/ 273712 w 273712"/>
              <a:gd name="connsiteY0" fmla="*/ 0 h 3928185"/>
              <a:gd name="connsiteX1" fmla="*/ 81794 w 273712"/>
              <a:gd name="connsiteY1" fmla="*/ 496929 h 3928185"/>
              <a:gd name="connsiteX2" fmla="*/ 0 w 273712"/>
              <a:gd name="connsiteY2" fmla="*/ 590882 h 3928185"/>
              <a:gd name="connsiteX3" fmla="*/ 0 w 273712"/>
              <a:gd name="connsiteY3" fmla="*/ 3928185 h 3928185"/>
              <a:gd name="connsiteX4" fmla="*/ 273712 w 273712"/>
              <a:gd name="connsiteY4" fmla="*/ 3928185 h 3928185"/>
              <a:gd name="connsiteX5" fmla="*/ 273712 w 273712"/>
              <a:gd name="connsiteY5" fmla="*/ 0 h 3928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3712" h="3928185">
                <a:moveTo>
                  <a:pt x="273712" y="0"/>
                </a:moveTo>
                <a:cubicBezTo>
                  <a:pt x="273712" y="171587"/>
                  <a:pt x="207079" y="338098"/>
                  <a:pt x="81794" y="496929"/>
                </a:cubicBezTo>
                <a:lnTo>
                  <a:pt x="0" y="590882"/>
                </a:lnTo>
                <a:lnTo>
                  <a:pt x="0" y="3928185"/>
                </a:lnTo>
                <a:lnTo>
                  <a:pt x="273712" y="3928185"/>
                </a:lnTo>
                <a:lnTo>
                  <a:pt x="273712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자유형: 도형 232">
            <a:extLst>
              <a:ext uri="{FF2B5EF4-FFF2-40B4-BE49-F238E27FC236}">
                <a16:creationId xmlns:a16="http://schemas.microsoft.com/office/drawing/2014/main" id="{74D565E2-E2EE-4AEE-B9BD-547320DAA7DA}"/>
              </a:ext>
            </a:extLst>
          </p:cNvPr>
          <p:cNvSpPr/>
          <p:nvPr/>
        </p:nvSpPr>
        <p:spPr>
          <a:xfrm flipH="1">
            <a:off x="11924878" y="2902689"/>
            <a:ext cx="298765" cy="3928185"/>
          </a:xfrm>
          <a:custGeom>
            <a:avLst/>
            <a:gdLst>
              <a:gd name="connsiteX0" fmla="*/ 0 w 298765"/>
              <a:gd name="connsiteY0" fmla="*/ 0 h 3928185"/>
              <a:gd name="connsiteX1" fmla="*/ 0 w 298765"/>
              <a:gd name="connsiteY1" fmla="*/ 3928185 h 3928185"/>
              <a:gd name="connsiteX2" fmla="*/ 298765 w 298765"/>
              <a:gd name="connsiteY2" fmla="*/ 3928185 h 3928185"/>
              <a:gd name="connsiteX3" fmla="*/ 298765 w 298765"/>
              <a:gd name="connsiteY3" fmla="*/ 615097 h 3928185"/>
              <a:gd name="connsiteX4" fmla="*/ 274064 w 298765"/>
              <a:gd name="connsiteY4" fmla="*/ 591286 h 3928185"/>
              <a:gd name="connsiteX5" fmla="*/ 0 w 298765"/>
              <a:gd name="connsiteY5" fmla="*/ 0 h 3928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8765" h="3928185">
                <a:moveTo>
                  <a:pt x="0" y="0"/>
                </a:moveTo>
                <a:lnTo>
                  <a:pt x="0" y="3928185"/>
                </a:lnTo>
                <a:lnTo>
                  <a:pt x="298765" y="3928185"/>
                </a:lnTo>
                <a:lnTo>
                  <a:pt x="298765" y="615097"/>
                </a:lnTo>
                <a:lnTo>
                  <a:pt x="274064" y="591286"/>
                </a:lnTo>
                <a:cubicBezTo>
                  <a:pt x="95951" y="404499"/>
                  <a:pt x="0" y="205904"/>
                  <a:pt x="0" y="0"/>
                </a:cubicBez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자유형: 도형 231">
            <a:extLst>
              <a:ext uri="{FF2B5EF4-FFF2-40B4-BE49-F238E27FC236}">
                <a16:creationId xmlns:a16="http://schemas.microsoft.com/office/drawing/2014/main" id="{18FAEF04-9086-4FC1-9E87-C272C320C809}"/>
              </a:ext>
            </a:extLst>
          </p:cNvPr>
          <p:cNvSpPr/>
          <p:nvPr/>
        </p:nvSpPr>
        <p:spPr>
          <a:xfrm flipH="1">
            <a:off x="444762" y="3639706"/>
            <a:ext cx="337351" cy="3191168"/>
          </a:xfrm>
          <a:custGeom>
            <a:avLst/>
            <a:gdLst>
              <a:gd name="connsiteX0" fmla="*/ 337351 w 337351"/>
              <a:gd name="connsiteY0" fmla="*/ 0 h 3191168"/>
              <a:gd name="connsiteX1" fmla="*/ 292682 w 337351"/>
              <a:gd name="connsiteY1" fmla="*/ 36953 h 3191168"/>
              <a:gd name="connsiteX2" fmla="*/ 35982 w 337351"/>
              <a:gd name="connsiteY2" fmla="*/ 210767 h 3191168"/>
              <a:gd name="connsiteX3" fmla="*/ 0 w 337351"/>
              <a:gd name="connsiteY3" fmla="*/ 231179 h 3191168"/>
              <a:gd name="connsiteX4" fmla="*/ 0 w 337351"/>
              <a:gd name="connsiteY4" fmla="*/ 3191168 h 3191168"/>
              <a:gd name="connsiteX5" fmla="*/ 337351 w 337351"/>
              <a:gd name="connsiteY5" fmla="*/ 3191168 h 3191168"/>
              <a:gd name="connsiteX6" fmla="*/ 337351 w 337351"/>
              <a:gd name="connsiteY6" fmla="*/ 0 h 319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3191168">
                <a:moveTo>
                  <a:pt x="337351" y="0"/>
                </a:moveTo>
                <a:lnTo>
                  <a:pt x="292682" y="36953"/>
                </a:lnTo>
                <a:cubicBezTo>
                  <a:pt x="215563" y="96425"/>
                  <a:pt x="129826" y="154419"/>
                  <a:pt x="35982" y="210767"/>
                </a:cubicBezTo>
                <a:lnTo>
                  <a:pt x="0" y="231179"/>
                </a:lnTo>
                <a:lnTo>
                  <a:pt x="0" y="3191168"/>
                </a:lnTo>
                <a:lnTo>
                  <a:pt x="337351" y="3191168"/>
                </a:lnTo>
                <a:lnTo>
                  <a:pt x="337351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자유형: 도형 230">
            <a:extLst>
              <a:ext uri="{FF2B5EF4-FFF2-40B4-BE49-F238E27FC236}">
                <a16:creationId xmlns:a16="http://schemas.microsoft.com/office/drawing/2014/main" id="{46E8C7DF-6C3E-4B8B-A73B-B9E38D72FEF1}"/>
              </a:ext>
            </a:extLst>
          </p:cNvPr>
          <p:cNvSpPr/>
          <p:nvPr/>
        </p:nvSpPr>
        <p:spPr>
          <a:xfrm flipH="1">
            <a:off x="11405588" y="3660431"/>
            <a:ext cx="337351" cy="3170443"/>
          </a:xfrm>
          <a:custGeom>
            <a:avLst/>
            <a:gdLst>
              <a:gd name="connsiteX0" fmla="*/ 0 w 337351"/>
              <a:gd name="connsiteY0" fmla="*/ 0 h 3170443"/>
              <a:gd name="connsiteX1" fmla="*/ 0 w 337351"/>
              <a:gd name="connsiteY1" fmla="*/ 3170443 h 3170443"/>
              <a:gd name="connsiteX2" fmla="*/ 337351 w 337351"/>
              <a:gd name="connsiteY2" fmla="*/ 3170443 h 3170443"/>
              <a:gd name="connsiteX3" fmla="*/ 337351 w 337351"/>
              <a:gd name="connsiteY3" fmla="*/ 224666 h 3170443"/>
              <a:gd name="connsiteX4" fmla="*/ 276316 w 337351"/>
              <a:gd name="connsiteY4" fmla="*/ 190042 h 3170443"/>
              <a:gd name="connsiteX5" fmla="*/ 19616 w 337351"/>
              <a:gd name="connsiteY5" fmla="*/ 16228 h 3170443"/>
              <a:gd name="connsiteX6" fmla="*/ 0 w 337351"/>
              <a:gd name="connsiteY6" fmla="*/ 0 h 3170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3170443">
                <a:moveTo>
                  <a:pt x="0" y="0"/>
                </a:moveTo>
                <a:lnTo>
                  <a:pt x="0" y="3170443"/>
                </a:lnTo>
                <a:lnTo>
                  <a:pt x="337351" y="3170443"/>
                </a:lnTo>
                <a:lnTo>
                  <a:pt x="337351" y="224666"/>
                </a:lnTo>
                <a:lnTo>
                  <a:pt x="276316" y="190042"/>
                </a:lnTo>
                <a:cubicBezTo>
                  <a:pt x="182471" y="133694"/>
                  <a:pt x="96734" y="75700"/>
                  <a:pt x="19616" y="16228"/>
                </a:cubicBezTo>
                <a:lnTo>
                  <a:pt x="0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자유형: 도형 229">
            <a:extLst>
              <a:ext uri="{FF2B5EF4-FFF2-40B4-BE49-F238E27FC236}">
                <a16:creationId xmlns:a16="http://schemas.microsoft.com/office/drawing/2014/main" id="{E92B9CF8-A362-4D79-AD58-B6DAEE80A253}"/>
              </a:ext>
            </a:extLst>
          </p:cNvPr>
          <p:cNvSpPr/>
          <p:nvPr/>
        </p:nvSpPr>
        <p:spPr>
          <a:xfrm flipH="1">
            <a:off x="942786" y="3959114"/>
            <a:ext cx="337351" cy="2871760"/>
          </a:xfrm>
          <a:custGeom>
            <a:avLst/>
            <a:gdLst>
              <a:gd name="connsiteX0" fmla="*/ 337351 w 337351"/>
              <a:gd name="connsiteY0" fmla="*/ 0 h 2871760"/>
              <a:gd name="connsiteX1" fmla="*/ 228659 w 337351"/>
              <a:gd name="connsiteY1" fmla="*/ 55301 h 2871760"/>
              <a:gd name="connsiteX2" fmla="*/ 58701 w 337351"/>
              <a:gd name="connsiteY2" fmla="*/ 133259 h 2871760"/>
              <a:gd name="connsiteX3" fmla="*/ 0 w 337351"/>
              <a:gd name="connsiteY3" fmla="*/ 157624 h 2871760"/>
              <a:gd name="connsiteX4" fmla="*/ 0 w 337351"/>
              <a:gd name="connsiteY4" fmla="*/ 2871760 h 2871760"/>
              <a:gd name="connsiteX5" fmla="*/ 337351 w 337351"/>
              <a:gd name="connsiteY5" fmla="*/ 2871760 h 2871760"/>
              <a:gd name="connsiteX6" fmla="*/ 337351 w 337351"/>
              <a:gd name="connsiteY6" fmla="*/ 0 h 2871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2871760">
                <a:moveTo>
                  <a:pt x="337351" y="0"/>
                </a:moveTo>
                <a:lnTo>
                  <a:pt x="228659" y="55301"/>
                </a:lnTo>
                <a:cubicBezTo>
                  <a:pt x="173884" y="81747"/>
                  <a:pt x="117210" y="107740"/>
                  <a:pt x="58701" y="133259"/>
                </a:cubicBezTo>
                <a:lnTo>
                  <a:pt x="0" y="157624"/>
                </a:lnTo>
                <a:lnTo>
                  <a:pt x="0" y="2871760"/>
                </a:lnTo>
                <a:lnTo>
                  <a:pt x="337351" y="2871760"/>
                </a:lnTo>
                <a:lnTo>
                  <a:pt x="337351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6" name="자유형: 도형 228">
            <a:extLst>
              <a:ext uri="{FF2B5EF4-FFF2-40B4-BE49-F238E27FC236}">
                <a16:creationId xmlns:a16="http://schemas.microsoft.com/office/drawing/2014/main" id="{BA972D80-5D42-4D5D-AD84-6FD473913B78}"/>
              </a:ext>
            </a:extLst>
          </p:cNvPr>
          <p:cNvSpPr/>
          <p:nvPr/>
        </p:nvSpPr>
        <p:spPr>
          <a:xfrm flipH="1">
            <a:off x="10907564" y="3971861"/>
            <a:ext cx="337351" cy="2859013"/>
          </a:xfrm>
          <a:custGeom>
            <a:avLst/>
            <a:gdLst>
              <a:gd name="connsiteX0" fmla="*/ 0 w 337351"/>
              <a:gd name="connsiteY0" fmla="*/ 0 h 2859013"/>
              <a:gd name="connsiteX1" fmla="*/ 0 w 337351"/>
              <a:gd name="connsiteY1" fmla="*/ 2859013 h 2859013"/>
              <a:gd name="connsiteX2" fmla="*/ 337351 w 337351"/>
              <a:gd name="connsiteY2" fmla="*/ 2859013 h 2859013"/>
              <a:gd name="connsiteX3" fmla="*/ 337351 w 337351"/>
              <a:gd name="connsiteY3" fmla="*/ 155276 h 2859013"/>
              <a:gd name="connsiteX4" fmla="*/ 253597 w 337351"/>
              <a:gd name="connsiteY4" fmla="*/ 120512 h 2859013"/>
              <a:gd name="connsiteX5" fmla="*/ 83639 w 337351"/>
              <a:gd name="connsiteY5" fmla="*/ 42554 h 2859013"/>
              <a:gd name="connsiteX6" fmla="*/ 0 w 337351"/>
              <a:gd name="connsiteY6" fmla="*/ 0 h 2859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2859013">
                <a:moveTo>
                  <a:pt x="0" y="0"/>
                </a:moveTo>
                <a:lnTo>
                  <a:pt x="0" y="2859013"/>
                </a:lnTo>
                <a:lnTo>
                  <a:pt x="337351" y="2859013"/>
                </a:lnTo>
                <a:lnTo>
                  <a:pt x="337351" y="155276"/>
                </a:lnTo>
                <a:lnTo>
                  <a:pt x="253597" y="120512"/>
                </a:lnTo>
                <a:cubicBezTo>
                  <a:pt x="195088" y="94993"/>
                  <a:pt x="138414" y="69000"/>
                  <a:pt x="83639" y="42554"/>
                </a:cubicBezTo>
                <a:lnTo>
                  <a:pt x="0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7" name="자유형: 도형 227">
            <a:extLst>
              <a:ext uri="{FF2B5EF4-FFF2-40B4-BE49-F238E27FC236}">
                <a16:creationId xmlns:a16="http://schemas.microsoft.com/office/drawing/2014/main" id="{27A9712A-4926-4A0F-91A1-B57B41D35089}"/>
              </a:ext>
            </a:extLst>
          </p:cNvPr>
          <p:cNvSpPr/>
          <p:nvPr/>
        </p:nvSpPr>
        <p:spPr>
          <a:xfrm flipH="1">
            <a:off x="1440810" y="4181949"/>
            <a:ext cx="337351" cy="2648925"/>
          </a:xfrm>
          <a:custGeom>
            <a:avLst/>
            <a:gdLst>
              <a:gd name="connsiteX0" fmla="*/ 337351 w 337351"/>
              <a:gd name="connsiteY0" fmla="*/ 0 h 2648925"/>
              <a:gd name="connsiteX1" fmla="*/ 184154 w 337351"/>
              <a:gd name="connsiteY1" fmla="*/ 57687 h 2648925"/>
              <a:gd name="connsiteX2" fmla="*/ 0 w 337351"/>
              <a:gd name="connsiteY2" fmla="*/ 120690 h 2648925"/>
              <a:gd name="connsiteX3" fmla="*/ 0 w 337351"/>
              <a:gd name="connsiteY3" fmla="*/ 2648925 h 2648925"/>
              <a:gd name="connsiteX4" fmla="*/ 337351 w 337351"/>
              <a:gd name="connsiteY4" fmla="*/ 2648925 h 2648925"/>
              <a:gd name="connsiteX5" fmla="*/ 337351 w 337351"/>
              <a:gd name="connsiteY5" fmla="*/ 0 h 2648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7351" h="2648925">
                <a:moveTo>
                  <a:pt x="337351" y="0"/>
                </a:moveTo>
                <a:lnTo>
                  <a:pt x="184154" y="57687"/>
                </a:lnTo>
                <a:lnTo>
                  <a:pt x="0" y="120690"/>
                </a:lnTo>
                <a:lnTo>
                  <a:pt x="0" y="2648925"/>
                </a:lnTo>
                <a:lnTo>
                  <a:pt x="337351" y="2648925"/>
                </a:lnTo>
                <a:lnTo>
                  <a:pt x="337351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자유형: 도형 226">
            <a:extLst>
              <a:ext uri="{FF2B5EF4-FFF2-40B4-BE49-F238E27FC236}">
                <a16:creationId xmlns:a16="http://schemas.microsoft.com/office/drawing/2014/main" id="{72D8F23B-B70C-4691-BE44-69C6C7013004}"/>
              </a:ext>
            </a:extLst>
          </p:cNvPr>
          <p:cNvSpPr/>
          <p:nvPr/>
        </p:nvSpPr>
        <p:spPr>
          <a:xfrm flipH="1">
            <a:off x="10409540" y="4191383"/>
            <a:ext cx="337351" cy="2639491"/>
          </a:xfrm>
          <a:custGeom>
            <a:avLst/>
            <a:gdLst>
              <a:gd name="connsiteX0" fmla="*/ 0 w 337351"/>
              <a:gd name="connsiteY0" fmla="*/ 0 h 2639491"/>
              <a:gd name="connsiteX1" fmla="*/ 0 w 337351"/>
              <a:gd name="connsiteY1" fmla="*/ 2639491 h 2639491"/>
              <a:gd name="connsiteX2" fmla="*/ 337351 w 337351"/>
              <a:gd name="connsiteY2" fmla="*/ 2639491 h 2639491"/>
              <a:gd name="connsiteX3" fmla="*/ 337351 w 337351"/>
              <a:gd name="connsiteY3" fmla="*/ 119598 h 2639491"/>
              <a:gd name="connsiteX4" fmla="*/ 329991 w 337351"/>
              <a:gd name="connsiteY4" fmla="*/ 117309 h 2639491"/>
              <a:gd name="connsiteX5" fmla="*/ 128144 w 337351"/>
              <a:gd name="connsiteY5" fmla="*/ 48253 h 2639491"/>
              <a:gd name="connsiteX6" fmla="*/ 0 w 337351"/>
              <a:gd name="connsiteY6" fmla="*/ 0 h 2639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2639491">
                <a:moveTo>
                  <a:pt x="0" y="0"/>
                </a:moveTo>
                <a:lnTo>
                  <a:pt x="0" y="2639491"/>
                </a:lnTo>
                <a:lnTo>
                  <a:pt x="337351" y="2639491"/>
                </a:lnTo>
                <a:lnTo>
                  <a:pt x="337351" y="119598"/>
                </a:lnTo>
                <a:lnTo>
                  <a:pt x="329991" y="117309"/>
                </a:lnTo>
                <a:cubicBezTo>
                  <a:pt x="261044" y="94820"/>
                  <a:pt x="193740" y="71794"/>
                  <a:pt x="128144" y="48253"/>
                </a:cubicBezTo>
                <a:lnTo>
                  <a:pt x="0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자유형: 도형 225">
            <a:extLst>
              <a:ext uri="{FF2B5EF4-FFF2-40B4-BE49-F238E27FC236}">
                <a16:creationId xmlns:a16="http://schemas.microsoft.com/office/drawing/2014/main" id="{CE43DAF9-B06C-4D9C-8045-EDD8E7992393}"/>
              </a:ext>
            </a:extLst>
          </p:cNvPr>
          <p:cNvSpPr/>
          <p:nvPr/>
        </p:nvSpPr>
        <p:spPr>
          <a:xfrm flipH="1">
            <a:off x="1938834" y="4353156"/>
            <a:ext cx="337351" cy="2477718"/>
          </a:xfrm>
          <a:custGeom>
            <a:avLst/>
            <a:gdLst>
              <a:gd name="connsiteX0" fmla="*/ 337351 w 337351"/>
              <a:gd name="connsiteY0" fmla="*/ 0 h 2477718"/>
              <a:gd name="connsiteX1" fmla="*/ 268621 w 337351"/>
              <a:gd name="connsiteY1" fmla="*/ 21374 h 2477718"/>
              <a:gd name="connsiteX2" fmla="*/ 47430 w 337351"/>
              <a:gd name="connsiteY2" fmla="*/ 83870 h 2477718"/>
              <a:gd name="connsiteX3" fmla="*/ 0 w 337351"/>
              <a:gd name="connsiteY3" fmla="*/ 96028 h 2477718"/>
              <a:gd name="connsiteX4" fmla="*/ 0 w 337351"/>
              <a:gd name="connsiteY4" fmla="*/ 2477718 h 2477718"/>
              <a:gd name="connsiteX5" fmla="*/ 337351 w 337351"/>
              <a:gd name="connsiteY5" fmla="*/ 2477718 h 2477718"/>
              <a:gd name="connsiteX6" fmla="*/ 337351 w 337351"/>
              <a:gd name="connsiteY6" fmla="*/ 0 h 247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2477718">
                <a:moveTo>
                  <a:pt x="337351" y="0"/>
                </a:moveTo>
                <a:lnTo>
                  <a:pt x="268621" y="21374"/>
                </a:lnTo>
                <a:cubicBezTo>
                  <a:pt x="196449" y="42770"/>
                  <a:pt x="122698" y="63609"/>
                  <a:pt x="47430" y="83870"/>
                </a:cubicBezTo>
                <a:lnTo>
                  <a:pt x="0" y="96028"/>
                </a:lnTo>
                <a:lnTo>
                  <a:pt x="0" y="2477718"/>
                </a:lnTo>
                <a:lnTo>
                  <a:pt x="337351" y="2477718"/>
                </a:lnTo>
                <a:lnTo>
                  <a:pt x="337351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자유형: 도형 224">
            <a:extLst>
              <a:ext uri="{FF2B5EF4-FFF2-40B4-BE49-F238E27FC236}">
                <a16:creationId xmlns:a16="http://schemas.microsoft.com/office/drawing/2014/main" id="{927248DE-B43C-4237-A784-1E4617F9DD5F}"/>
              </a:ext>
            </a:extLst>
          </p:cNvPr>
          <p:cNvSpPr/>
          <p:nvPr/>
        </p:nvSpPr>
        <p:spPr>
          <a:xfrm flipH="1">
            <a:off x="9911516" y="4360947"/>
            <a:ext cx="337351" cy="2469927"/>
          </a:xfrm>
          <a:custGeom>
            <a:avLst/>
            <a:gdLst>
              <a:gd name="connsiteX0" fmla="*/ 0 w 337351"/>
              <a:gd name="connsiteY0" fmla="*/ 0 h 2469927"/>
              <a:gd name="connsiteX1" fmla="*/ 0 w 337351"/>
              <a:gd name="connsiteY1" fmla="*/ 2469927 h 2469927"/>
              <a:gd name="connsiteX2" fmla="*/ 337351 w 337351"/>
              <a:gd name="connsiteY2" fmla="*/ 2469927 h 2469927"/>
              <a:gd name="connsiteX3" fmla="*/ 337351 w 337351"/>
              <a:gd name="connsiteY3" fmla="*/ 94659 h 2469927"/>
              <a:gd name="connsiteX4" fmla="*/ 264868 w 337351"/>
              <a:gd name="connsiteY4" fmla="*/ 76079 h 2469927"/>
              <a:gd name="connsiteX5" fmla="*/ 43677 w 337351"/>
              <a:gd name="connsiteY5" fmla="*/ 13583 h 2469927"/>
              <a:gd name="connsiteX6" fmla="*/ 0 w 337351"/>
              <a:gd name="connsiteY6" fmla="*/ 0 h 2469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2469927">
                <a:moveTo>
                  <a:pt x="0" y="0"/>
                </a:moveTo>
                <a:lnTo>
                  <a:pt x="0" y="2469927"/>
                </a:lnTo>
                <a:lnTo>
                  <a:pt x="337351" y="2469927"/>
                </a:lnTo>
                <a:lnTo>
                  <a:pt x="337351" y="94659"/>
                </a:lnTo>
                <a:lnTo>
                  <a:pt x="264868" y="76079"/>
                </a:lnTo>
                <a:cubicBezTo>
                  <a:pt x="189600" y="55818"/>
                  <a:pt x="115849" y="34979"/>
                  <a:pt x="43677" y="13583"/>
                </a:cubicBezTo>
                <a:lnTo>
                  <a:pt x="0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자유형: 도형 223">
            <a:extLst>
              <a:ext uri="{FF2B5EF4-FFF2-40B4-BE49-F238E27FC236}">
                <a16:creationId xmlns:a16="http://schemas.microsoft.com/office/drawing/2014/main" id="{74171DF8-80B2-4F2C-96E1-3BDCF887FAB2}"/>
              </a:ext>
            </a:extLst>
          </p:cNvPr>
          <p:cNvSpPr/>
          <p:nvPr/>
        </p:nvSpPr>
        <p:spPr>
          <a:xfrm flipH="1">
            <a:off x="2436858" y="4490369"/>
            <a:ext cx="337351" cy="2340505"/>
          </a:xfrm>
          <a:custGeom>
            <a:avLst/>
            <a:gdLst>
              <a:gd name="connsiteX0" fmla="*/ 337351 w 337351"/>
              <a:gd name="connsiteY0" fmla="*/ 0 h 2340505"/>
              <a:gd name="connsiteX1" fmla="*/ 315166 w 337351"/>
              <a:gd name="connsiteY1" fmla="*/ 5686 h 2340505"/>
              <a:gd name="connsiteX2" fmla="*/ 76164 w 337351"/>
              <a:gd name="connsiteY2" fmla="*/ 61122 h 2340505"/>
              <a:gd name="connsiteX3" fmla="*/ 0 w 337351"/>
              <a:gd name="connsiteY3" fmla="*/ 77049 h 2340505"/>
              <a:gd name="connsiteX4" fmla="*/ 0 w 337351"/>
              <a:gd name="connsiteY4" fmla="*/ 2340505 h 2340505"/>
              <a:gd name="connsiteX5" fmla="*/ 337351 w 337351"/>
              <a:gd name="connsiteY5" fmla="*/ 2340505 h 2340505"/>
              <a:gd name="connsiteX6" fmla="*/ 337351 w 337351"/>
              <a:gd name="connsiteY6" fmla="*/ 0 h 2340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2340505">
                <a:moveTo>
                  <a:pt x="337351" y="0"/>
                </a:moveTo>
                <a:lnTo>
                  <a:pt x="315166" y="5686"/>
                </a:lnTo>
                <a:cubicBezTo>
                  <a:pt x="236930" y="24770"/>
                  <a:pt x="157241" y="43256"/>
                  <a:pt x="76164" y="61122"/>
                </a:cubicBezTo>
                <a:lnTo>
                  <a:pt x="0" y="77049"/>
                </a:lnTo>
                <a:lnTo>
                  <a:pt x="0" y="2340505"/>
                </a:lnTo>
                <a:lnTo>
                  <a:pt x="337351" y="2340505"/>
                </a:lnTo>
                <a:lnTo>
                  <a:pt x="337351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자유형: 도형 222">
            <a:extLst>
              <a:ext uri="{FF2B5EF4-FFF2-40B4-BE49-F238E27FC236}">
                <a16:creationId xmlns:a16="http://schemas.microsoft.com/office/drawing/2014/main" id="{B8232ACB-71E3-4D94-8DA1-D509CE78AE01}"/>
              </a:ext>
            </a:extLst>
          </p:cNvPr>
          <p:cNvSpPr/>
          <p:nvPr/>
        </p:nvSpPr>
        <p:spPr>
          <a:xfrm flipH="1">
            <a:off x="9413492" y="4496720"/>
            <a:ext cx="337351" cy="2334154"/>
          </a:xfrm>
          <a:custGeom>
            <a:avLst/>
            <a:gdLst>
              <a:gd name="connsiteX0" fmla="*/ 0 w 337351"/>
              <a:gd name="connsiteY0" fmla="*/ 0 h 2334154"/>
              <a:gd name="connsiteX1" fmla="*/ 0 w 337351"/>
              <a:gd name="connsiteY1" fmla="*/ 2334154 h 2334154"/>
              <a:gd name="connsiteX2" fmla="*/ 337351 w 337351"/>
              <a:gd name="connsiteY2" fmla="*/ 2334154 h 2334154"/>
              <a:gd name="connsiteX3" fmla="*/ 337351 w 337351"/>
              <a:gd name="connsiteY3" fmla="*/ 75937 h 2334154"/>
              <a:gd name="connsiteX4" fmla="*/ 236134 w 337351"/>
              <a:gd name="connsiteY4" fmla="*/ 54771 h 2334154"/>
              <a:gd name="connsiteX5" fmla="*/ 0 w 337351"/>
              <a:gd name="connsiteY5" fmla="*/ 0 h 2334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7351" h="2334154">
                <a:moveTo>
                  <a:pt x="0" y="0"/>
                </a:moveTo>
                <a:lnTo>
                  <a:pt x="0" y="2334154"/>
                </a:lnTo>
                <a:lnTo>
                  <a:pt x="337351" y="2334154"/>
                </a:lnTo>
                <a:lnTo>
                  <a:pt x="337351" y="75937"/>
                </a:lnTo>
                <a:lnTo>
                  <a:pt x="236134" y="54771"/>
                </a:lnTo>
                <a:lnTo>
                  <a:pt x="0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자유형: 도형 221">
            <a:extLst>
              <a:ext uri="{FF2B5EF4-FFF2-40B4-BE49-F238E27FC236}">
                <a16:creationId xmlns:a16="http://schemas.microsoft.com/office/drawing/2014/main" id="{722E3C39-B920-4F5F-9D85-A2B346479231}"/>
              </a:ext>
            </a:extLst>
          </p:cNvPr>
          <p:cNvSpPr/>
          <p:nvPr/>
        </p:nvSpPr>
        <p:spPr>
          <a:xfrm flipH="1">
            <a:off x="2934882" y="4601016"/>
            <a:ext cx="337351" cy="2229858"/>
          </a:xfrm>
          <a:custGeom>
            <a:avLst/>
            <a:gdLst>
              <a:gd name="connsiteX0" fmla="*/ 337351 w 337351"/>
              <a:gd name="connsiteY0" fmla="*/ 0 h 2229858"/>
              <a:gd name="connsiteX1" fmla="*/ 326854 w 337351"/>
              <a:gd name="connsiteY1" fmla="*/ 2195 h 2229858"/>
              <a:gd name="connsiteX2" fmla="*/ 71572 w 337351"/>
              <a:gd name="connsiteY2" fmla="*/ 50073 h 2229858"/>
              <a:gd name="connsiteX3" fmla="*/ 0 w 337351"/>
              <a:gd name="connsiteY3" fmla="*/ 62030 h 2229858"/>
              <a:gd name="connsiteX4" fmla="*/ 0 w 337351"/>
              <a:gd name="connsiteY4" fmla="*/ 2229858 h 2229858"/>
              <a:gd name="connsiteX5" fmla="*/ 337351 w 337351"/>
              <a:gd name="connsiteY5" fmla="*/ 2229858 h 2229858"/>
              <a:gd name="connsiteX6" fmla="*/ 337351 w 337351"/>
              <a:gd name="connsiteY6" fmla="*/ 0 h 2229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2229858">
                <a:moveTo>
                  <a:pt x="337351" y="0"/>
                </a:moveTo>
                <a:lnTo>
                  <a:pt x="326854" y="2195"/>
                </a:lnTo>
                <a:cubicBezTo>
                  <a:pt x="243063" y="18802"/>
                  <a:pt x="157948" y="34768"/>
                  <a:pt x="71572" y="50073"/>
                </a:cubicBezTo>
                <a:lnTo>
                  <a:pt x="0" y="62030"/>
                </a:lnTo>
                <a:lnTo>
                  <a:pt x="0" y="2229858"/>
                </a:lnTo>
                <a:lnTo>
                  <a:pt x="337351" y="2229858"/>
                </a:lnTo>
                <a:lnTo>
                  <a:pt x="337351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자유형: 도형 220">
            <a:extLst>
              <a:ext uri="{FF2B5EF4-FFF2-40B4-BE49-F238E27FC236}">
                <a16:creationId xmlns:a16="http://schemas.microsoft.com/office/drawing/2014/main" id="{8A4CCCA5-1420-4528-9B6A-F5D35F9F2103}"/>
              </a:ext>
            </a:extLst>
          </p:cNvPr>
          <p:cNvSpPr/>
          <p:nvPr/>
        </p:nvSpPr>
        <p:spPr>
          <a:xfrm flipH="1">
            <a:off x="8915468" y="4605941"/>
            <a:ext cx="337351" cy="2224933"/>
          </a:xfrm>
          <a:custGeom>
            <a:avLst/>
            <a:gdLst>
              <a:gd name="connsiteX0" fmla="*/ 0 w 337351"/>
              <a:gd name="connsiteY0" fmla="*/ 0 h 2224933"/>
              <a:gd name="connsiteX1" fmla="*/ 0 w 337351"/>
              <a:gd name="connsiteY1" fmla="*/ 2224933 h 2224933"/>
              <a:gd name="connsiteX2" fmla="*/ 337351 w 337351"/>
              <a:gd name="connsiteY2" fmla="*/ 2224933 h 2224933"/>
              <a:gd name="connsiteX3" fmla="*/ 337351 w 337351"/>
              <a:gd name="connsiteY3" fmla="*/ 61290 h 2224933"/>
              <a:gd name="connsiteX4" fmla="*/ 240726 w 337351"/>
              <a:gd name="connsiteY4" fmla="*/ 45148 h 2224933"/>
              <a:gd name="connsiteX5" fmla="*/ 0 w 337351"/>
              <a:gd name="connsiteY5" fmla="*/ 0 h 22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7351" h="2224933">
                <a:moveTo>
                  <a:pt x="0" y="0"/>
                </a:moveTo>
                <a:lnTo>
                  <a:pt x="0" y="2224933"/>
                </a:lnTo>
                <a:lnTo>
                  <a:pt x="337351" y="2224933"/>
                </a:lnTo>
                <a:lnTo>
                  <a:pt x="337351" y="61290"/>
                </a:lnTo>
                <a:lnTo>
                  <a:pt x="240726" y="45148"/>
                </a:lnTo>
                <a:lnTo>
                  <a:pt x="0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5" name="자유형: 도형 219">
            <a:extLst>
              <a:ext uri="{FF2B5EF4-FFF2-40B4-BE49-F238E27FC236}">
                <a16:creationId xmlns:a16="http://schemas.microsoft.com/office/drawing/2014/main" id="{C70FC120-D3C1-4453-B4DD-BD84E0F718F5}"/>
              </a:ext>
            </a:extLst>
          </p:cNvPr>
          <p:cNvSpPr/>
          <p:nvPr/>
        </p:nvSpPr>
        <p:spPr>
          <a:xfrm flipH="1">
            <a:off x="3432906" y="4689888"/>
            <a:ext cx="337351" cy="2140986"/>
          </a:xfrm>
          <a:custGeom>
            <a:avLst/>
            <a:gdLst>
              <a:gd name="connsiteX0" fmla="*/ 337351 w 337351"/>
              <a:gd name="connsiteY0" fmla="*/ 0 h 2140986"/>
              <a:gd name="connsiteX1" fmla="*/ 306748 w 337351"/>
              <a:gd name="connsiteY1" fmla="*/ 5112 h 2140986"/>
              <a:gd name="connsiteX2" fmla="*/ 36718 w 337351"/>
              <a:gd name="connsiteY2" fmla="*/ 44932 h 2140986"/>
              <a:gd name="connsiteX3" fmla="*/ 0 w 337351"/>
              <a:gd name="connsiteY3" fmla="*/ 49316 h 2140986"/>
              <a:gd name="connsiteX4" fmla="*/ 0 w 337351"/>
              <a:gd name="connsiteY4" fmla="*/ 2140986 h 2140986"/>
              <a:gd name="connsiteX5" fmla="*/ 337351 w 337351"/>
              <a:gd name="connsiteY5" fmla="*/ 2140986 h 2140986"/>
              <a:gd name="connsiteX6" fmla="*/ 337351 w 337351"/>
              <a:gd name="connsiteY6" fmla="*/ 0 h 2140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2140986">
                <a:moveTo>
                  <a:pt x="337351" y="0"/>
                </a:moveTo>
                <a:lnTo>
                  <a:pt x="306748" y="5112"/>
                </a:lnTo>
                <a:cubicBezTo>
                  <a:pt x="217914" y="19075"/>
                  <a:pt x="127883" y="32355"/>
                  <a:pt x="36718" y="44932"/>
                </a:cubicBezTo>
                <a:lnTo>
                  <a:pt x="0" y="49316"/>
                </a:lnTo>
                <a:lnTo>
                  <a:pt x="0" y="2140986"/>
                </a:lnTo>
                <a:lnTo>
                  <a:pt x="337351" y="2140986"/>
                </a:lnTo>
                <a:lnTo>
                  <a:pt x="337351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6" name="자유형: 도형 218">
            <a:extLst>
              <a:ext uri="{FF2B5EF4-FFF2-40B4-BE49-F238E27FC236}">
                <a16:creationId xmlns:a16="http://schemas.microsoft.com/office/drawing/2014/main" id="{1B58D2B5-D98B-4F3B-BDA2-827F9964F752}"/>
              </a:ext>
            </a:extLst>
          </p:cNvPr>
          <p:cNvSpPr/>
          <p:nvPr/>
        </p:nvSpPr>
        <p:spPr>
          <a:xfrm flipH="1">
            <a:off x="8417444" y="4694073"/>
            <a:ext cx="337351" cy="2136801"/>
          </a:xfrm>
          <a:custGeom>
            <a:avLst/>
            <a:gdLst>
              <a:gd name="connsiteX0" fmla="*/ 0 w 337351"/>
              <a:gd name="connsiteY0" fmla="*/ 0 h 2136801"/>
              <a:gd name="connsiteX1" fmla="*/ 0 w 337351"/>
              <a:gd name="connsiteY1" fmla="*/ 2136801 h 2136801"/>
              <a:gd name="connsiteX2" fmla="*/ 337351 w 337351"/>
              <a:gd name="connsiteY2" fmla="*/ 2136801 h 2136801"/>
              <a:gd name="connsiteX3" fmla="*/ 337351 w 337351"/>
              <a:gd name="connsiteY3" fmla="*/ 48122 h 2136801"/>
              <a:gd name="connsiteX4" fmla="*/ 275580 w 337351"/>
              <a:gd name="connsiteY4" fmla="*/ 40747 h 2136801"/>
              <a:gd name="connsiteX5" fmla="*/ 5550 w 337351"/>
              <a:gd name="connsiteY5" fmla="*/ 927 h 2136801"/>
              <a:gd name="connsiteX6" fmla="*/ 0 w 337351"/>
              <a:gd name="connsiteY6" fmla="*/ 0 h 213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2136801">
                <a:moveTo>
                  <a:pt x="0" y="0"/>
                </a:moveTo>
                <a:lnTo>
                  <a:pt x="0" y="2136801"/>
                </a:lnTo>
                <a:lnTo>
                  <a:pt x="337351" y="2136801"/>
                </a:lnTo>
                <a:lnTo>
                  <a:pt x="337351" y="48122"/>
                </a:lnTo>
                <a:lnTo>
                  <a:pt x="275580" y="40747"/>
                </a:lnTo>
                <a:cubicBezTo>
                  <a:pt x="184415" y="28170"/>
                  <a:pt x="94384" y="14890"/>
                  <a:pt x="5550" y="927"/>
                </a:cubicBezTo>
                <a:lnTo>
                  <a:pt x="0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자유형: 도형 217">
            <a:extLst>
              <a:ext uri="{FF2B5EF4-FFF2-40B4-BE49-F238E27FC236}">
                <a16:creationId xmlns:a16="http://schemas.microsoft.com/office/drawing/2014/main" id="{520C4DDA-37BF-4E3B-A5E8-11E12DB54032}"/>
              </a:ext>
            </a:extLst>
          </p:cNvPr>
          <p:cNvSpPr/>
          <p:nvPr/>
        </p:nvSpPr>
        <p:spPr>
          <a:xfrm flipH="1">
            <a:off x="3930930" y="4758385"/>
            <a:ext cx="337351" cy="2072489"/>
          </a:xfrm>
          <a:custGeom>
            <a:avLst/>
            <a:gdLst>
              <a:gd name="connsiteX0" fmla="*/ 337351 w 337351"/>
              <a:gd name="connsiteY0" fmla="*/ 0 h 2072489"/>
              <a:gd name="connsiteX1" fmla="*/ 0 w 337351"/>
              <a:gd name="connsiteY1" fmla="*/ 40274 h 2072489"/>
              <a:gd name="connsiteX2" fmla="*/ 0 w 337351"/>
              <a:gd name="connsiteY2" fmla="*/ 2072489 h 2072489"/>
              <a:gd name="connsiteX3" fmla="*/ 337351 w 337351"/>
              <a:gd name="connsiteY3" fmla="*/ 2072489 h 2072489"/>
              <a:gd name="connsiteX4" fmla="*/ 337351 w 337351"/>
              <a:gd name="connsiteY4" fmla="*/ 0 h 207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351" h="2072489">
                <a:moveTo>
                  <a:pt x="337351" y="0"/>
                </a:moveTo>
                <a:lnTo>
                  <a:pt x="0" y="40274"/>
                </a:lnTo>
                <a:lnTo>
                  <a:pt x="0" y="2072489"/>
                </a:lnTo>
                <a:lnTo>
                  <a:pt x="337351" y="2072489"/>
                </a:lnTo>
                <a:lnTo>
                  <a:pt x="337351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자유형: 도형 216">
            <a:extLst>
              <a:ext uri="{FF2B5EF4-FFF2-40B4-BE49-F238E27FC236}">
                <a16:creationId xmlns:a16="http://schemas.microsoft.com/office/drawing/2014/main" id="{D49C4786-D9E0-480B-8E45-385056BD88ED}"/>
              </a:ext>
            </a:extLst>
          </p:cNvPr>
          <p:cNvSpPr/>
          <p:nvPr/>
        </p:nvSpPr>
        <p:spPr>
          <a:xfrm flipH="1">
            <a:off x="7919420" y="4761376"/>
            <a:ext cx="337351" cy="2069498"/>
          </a:xfrm>
          <a:custGeom>
            <a:avLst/>
            <a:gdLst>
              <a:gd name="connsiteX0" fmla="*/ 0 w 337351"/>
              <a:gd name="connsiteY0" fmla="*/ 0 h 2069498"/>
              <a:gd name="connsiteX1" fmla="*/ 0 w 337351"/>
              <a:gd name="connsiteY1" fmla="*/ 2069498 h 2069498"/>
              <a:gd name="connsiteX2" fmla="*/ 337351 w 337351"/>
              <a:gd name="connsiteY2" fmla="*/ 2069498 h 2069498"/>
              <a:gd name="connsiteX3" fmla="*/ 337351 w 337351"/>
              <a:gd name="connsiteY3" fmla="*/ 40274 h 2069498"/>
              <a:gd name="connsiteX4" fmla="*/ 0 w 337351"/>
              <a:gd name="connsiteY4" fmla="*/ 0 h 2069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351" h="2069498">
                <a:moveTo>
                  <a:pt x="0" y="0"/>
                </a:moveTo>
                <a:lnTo>
                  <a:pt x="0" y="2069498"/>
                </a:lnTo>
                <a:lnTo>
                  <a:pt x="337351" y="2069498"/>
                </a:lnTo>
                <a:lnTo>
                  <a:pt x="337351" y="40274"/>
                </a:lnTo>
                <a:lnTo>
                  <a:pt x="0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9" name="자유형: 도형 215">
            <a:extLst>
              <a:ext uri="{FF2B5EF4-FFF2-40B4-BE49-F238E27FC236}">
                <a16:creationId xmlns:a16="http://schemas.microsoft.com/office/drawing/2014/main" id="{D460FCB0-9C4C-4495-AB9B-FBC7520BF767}"/>
              </a:ext>
            </a:extLst>
          </p:cNvPr>
          <p:cNvSpPr/>
          <p:nvPr/>
        </p:nvSpPr>
        <p:spPr>
          <a:xfrm flipH="1">
            <a:off x="4428954" y="4813034"/>
            <a:ext cx="337351" cy="2017840"/>
          </a:xfrm>
          <a:custGeom>
            <a:avLst/>
            <a:gdLst>
              <a:gd name="connsiteX0" fmla="*/ 337351 w 337351"/>
              <a:gd name="connsiteY0" fmla="*/ 0 h 2017840"/>
              <a:gd name="connsiteX1" fmla="*/ 0 w 337351"/>
              <a:gd name="connsiteY1" fmla="*/ 28294 h 2017840"/>
              <a:gd name="connsiteX2" fmla="*/ 0 w 337351"/>
              <a:gd name="connsiteY2" fmla="*/ 2017840 h 2017840"/>
              <a:gd name="connsiteX3" fmla="*/ 337351 w 337351"/>
              <a:gd name="connsiteY3" fmla="*/ 2017840 h 2017840"/>
              <a:gd name="connsiteX4" fmla="*/ 337351 w 337351"/>
              <a:gd name="connsiteY4" fmla="*/ 0 h 2017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351" h="2017840">
                <a:moveTo>
                  <a:pt x="337351" y="0"/>
                </a:moveTo>
                <a:lnTo>
                  <a:pt x="0" y="28294"/>
                </a:lnTo>
                <a:lnTo>
                  <a:pt x="0" y="2017840"/>
                </a:lnTo>
                <a:lnTo>
                  <a:pt x="337351" y="2017840"/>
                </a:lnTo>
                <a:lnTo>
                  <a:pt x="337351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자유형: 도형 214">
            <a:extLst>
              <a:ext uri="{FF2B5EF4-FFF2-40B4-BE49-F238E27FC236}">
                <a16:creationId xmlns:a16="http://schemas.microsoft.com/office/drawing/2014/main" id="{F25E1300-2D42-4772-A416-E65FD82EC7EE}"/>
              </a:ext>
            </a:extLst>
          </p:cNvPr>
          <p:cNvSpPr/>
          <p:nvPr/>
        </p:nvSpPr>
        <p:spPr>
          <a:xfrm flipH="1">
            <a:off x="7421396" y="4815135"/>
            <a:ext cx="337351" cy="2015739"/>
          </a:xfrm>
          <a:custGeom>
            <a:avLst/>
            <a:gdLst>
              <a:gd name="connsiteX0" fmla="*/ 0 w 337351"/>
              <a:gd name="connsiteY0" fmla="*/ 0 h 2015739"/>
              <a:gd name="connsiteX1" fmla="*/ 0 w 337351"/>
              <a:gd name="connsiteY1" fmla="*/ 2015739 h 2015739"/>
              <a:gd name="connsiteX2" fmla="*/ 337351 w 337351"/>
              <a:gd name="connsiteY2" fmla="*/ 2015739 h 2015739"/>
              <a:gd name="connsiteX3" fmla="*/ 337351 w 337351"/>
              <a:gd name="connsiteY3" fmla="*/ 28294 h 2015739"/>
              <a:gd name="connsiteX4" fmla="*/ 0 w 337351"/>
              <a:gd name="connsiteY4" fmla="*/ 0 h 2015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351" h="2015739">
                <a:moveTo>
                  <a:pt x="0" y="0"/>
                </a:moveTo>
                <a:lnTo>
                  <a:pt x="0" y="2015739"/>
                </a:lnTo>
                <a:lnTo>
                  <a:pt x="337351" y="2015739"/>
                </a:lnTo>
                <a:lnTo>
                  <a:pt x="337351" y="28294"/>
                </a:lnTo>
                <a:lnTo>
                  <a:pt x="0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자유형: 도형 213">
            <a:extLst>
              <a:ext uri="{FF2B5EF4-FFF2-40B4-BE49-F238E27FC236}">
                <a16:creationId xmlns:a16="http://schemas.microsoft.com/office/drawing/2014/main" id="{A5529946-5FDB-43D5-A4B2-EF0AAD303229}"/>
              </a:ext>
            </a:extLst>
          </p:cNvPr>
          <p:cNvSpPr/>
          <p:nvPr/>
        </p:nvSpPr>
        <p:spPr>
          <a:xfrm flipH="1">
            <a:off x="4926978" y="4853127"/>
            <a:ext cx="337351" cy="1977747"/>
          </a:xfrm>
          <a:custGeom>
            <a:avLst/>
            <a:gdLst>
              <a:gd name="connsiteX0" fmla="*/ 337351 w 337351"/>
              <a:gd name="connsiteY0" fmla="*/ 0 h 1977747"/>
              <a:gd name="connsiteX1" fmla="*/ 0 w 337351"/>
              <a:gd name="connsiteY1" fmla="*/ 16794 h 1977747"/>
              <a:gd name="connsiteX2" fmla="*/ 0 w 337351"/>
              <a:gd name="connsiteY2" fmla="*/ 1977747 h 1977747"/>
              <a:gd name="connsiteX3" fmla="*/ 337351 w 337351"/>
              <a:gd name="connsiteY3" fmla="*/ 1977747 h 1977747"/>
              <a:gd name="connsiteX4" fmla="*/ 337351 w 337351"/>
              <a:gd name="connsiteY4" fmla="*/ 0 h 1977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351" h="1977747">
                <a:moveTo>
                  <a:pt x="337351" y="0"/>
                </a:moveTo>
                <a:lnTo>
                  <a:pt x="0" y="16794"/>
                </a:lnTo>
                <a:lnTo>
                  <a:pt x="0" y="1977747"/>
                </a:lnTo>
                <a:lnTo>
                  <a:pt x="337351" y="1977747"/>
                </a:lnTo>
                <a:lnTo>
                  <a:pt x="337351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자유형: 도형 212">
            <a:extLst>
              <a:ext uri="{FF2B5EF4-FFF2-40B4-BE49-F238E27FC236}">
                <a16:creationId xmlns:a16="http://schemas.microsoft.com/office/drawing/2014/main" id="{166754DD-C40B-4BFF-90E2-929DD6690233}"/>
              </a:ext>
            </a:extLst>
          </p:cNvPr>
          <p:cNvSpPr/>
          <p:nvPr/>
        </p:nvSpPr>
        <p:spPr>
          <a:xfrm flipH="1">
            <a:off x="6923372" y="4854375"/>
            <a:ext cx="337351" cy="1976499"/>
          </a:xfrm>
          <a:custGeom>
            <a:avLst/>
            <a:gdLst>
              <a:gd name="connsiteX0" fmla="*/ 0 w 337351"/>
              <a:gd name="connsiteY0" fmla="*/ 0 h 1976499"/>
              <a:gd name="connsiteX1" fmla="*/ 0 w 337351"/>
              <a:gd name="connsiteY1" fmla="*/ 1976499 h 1976499"/>
              <a:gd name="connsiteX2" fmla="*/ 337351 w 337351"/>
              <a:gd name="connsiteY2" fmla="*/ 1976499 h 1976499"/>
              <a:gd name="connsiteX3" fmla="*/ 337351 w 337351"/>
              <a:gd name="connsiteY3" fmla="*/ 16793 h 1976499"/>
              <a:gd name="connsiteX4" fmla="*/ 0 w 337351"/>
              <a:gd name="connsiteY4" fmla="*/ 0 h 197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351" h="1976499">
                <a:moveTo>
                  <a:pt x="0" y="0"/>
                </a:moveTo>
                <a:lnTo>
                  <a:pt x="0" y="1976499"/>
                </a:lnTo>
                <a:lnTo>
                  <a:pt x="337351" y="1976499"/>
                </a:lnTo>
                <a:lnTo>
                  <a:pt x="337351" y="16793"/>
                </a:lnTo>
                <a:lnTo>
                  <a:pt x="0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자유형: 도형 211">
            <a:extLst>
              <a:ext uri="{FF2B5EF4-FFF2-40B4-BE49-F238E27FC236}">
                <a16:creationId xmlns:a16="http://schemas.microsoft.com/office/drawing/2014/main" id="{A53C6550-616A-4035-AAFE-77B4BE736D10}"/>
              </a:ext>
            </a:extLst>
          </p:cNvPr>
          <p:cNvSpPr/>
          <p:nvPr/>
        </p:nvSpPr>
        <p:spPr>
          <a:xfrm flipH="1">
            <a:off x="5425002" y="4877919"/>
            <a:ext cx="337351" cy="1952955"/>
          </a:xfrm>
          <a:custGeom>
            <a:avLst/>
            <a:gdLst>
              <a:gd name="connsiteX0" fmla="*/ 337351 w 337351"/>
              <a:gd name="connsiteY0" fmla="*/ 0 h 1952955"/>
              <a:gd name="connsiteX1" fmla="*/ 279257 w 337351"/>
              <a:gd name="connsiteY1" fmla="*/ 2892 h 1952955"/>
              <a:gd name="connsiteX2" fmla="*/ 0 w 337351"/>
              <a:gd name="connsiteY2" fmla="*/ 7492 h 1952955"/>
              <a:gd name="connsiteX3" fmla="*/ 0 w 337351"/>
              <a:gd name="connsiteY3" fmla="*/ 1952955 h 1952955"/>
              <a:gd name="connsiteX4" fmla="*/ 337351 w 337351"/>
              <a:gd name="connsiteY4" fmla="*/ 1952955 h 1952955"/>
              <a:gd name="connsiteX5" fmla="*/ 337351 w 337351"/>
              <a:gd name="connsiteY5" fmla="*/ 0 h 1952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7351" h="1952955">
                <a:moveTo>
                  <a:pt x="337351" y="0"/>
                </a:moveTo>
                <a:lnTo>
                  <a:pt x="279257" y="2892"/>
                </a:lnTo>
                <a:lnTo>
                  <a:pt x="0" y="7492"/>
                </a:lnTo>
                <a:lnTo>
                  <a:pt x="0" y="1952955"/>
                </a:lnTo>
                <a:lnTo>
                  <a:pt x="337351" y="1952955"/>
                </a:lnTo>
                <a:lnTo>
                  <a:pt x="337351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자유형: 도형 210">
            <a:extLst>
              <a:ext uri="{FF2B5EF4-FFF2-40B4-BE49-F238E27FC236}">
                <a16:creationId xmlns:a16="http://schemas.microsoft.com/office/drawing/2014/main" id="{9BC79E7F-C96E-4428-8EAE-F4D3FF7702E3}"/>
              </a:ext>
            </a:extLst>
          </p:cNvPr>
          <p:cNvSpPr/>
          <p:nvPr/>
        </p:nvSpPr>
        <p:spPr>
          <a:xfrm flipH="1">
            <a:off x="6425348" y="4879166"/>
            <a:ext cx="337351" cy="1951708"/>
          </a:xfrm>
          <a:custGeom>
            <a:avLst/>
            <a:gdLst>
              <a:gd name="connsiteX0" fmla="*/ 0 w 337351"/>
              <a:gd name="connsiteY0" fmla="*/ 0 h 1951708"/>
              <a:gd name="connsiteX1" fmla="*/ 0 w 337351"/>
              <a:gd name="connsiteY1" fmla="*/ 1951708 h 1951708"/>
              <a:gd name="connsiteX2" fmla="*/ 337351 w 337351"/>
              <a:gd name="connsiteY2" fmla="*/ 1951708 h 1951708"/>
              <a:gd name="connsiteX3" fmla="*/ 337351 w 337351"/>
              <a:gd name="connsiteY3" fmla="*/ 6658 h 1951708"/>
              <a:gd name="connsiteX4" fmla="*/ 33041 w 337351"/>
              <a:gd name="connsiteY4" fmla="*/ 1645 h 1951708"/>
              <a:gd name="connsiteX5" fmla="*/ 0 w 337351"/>
              <a:gd name="connsiteY5" fmla="*/ 0 h 1951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7351" h="1951708">
                <a:moveTo>
                  <a:pt x="0" y="0"/>
                </a:moveTo>
                <a:lnTo>
                  <a:pt x="0" y="1951708"/>
                </a:lnTo>
                <a:lnTo>
                  <a:pt x="337351" y="1951708"/>
                </a:lnTo>
                <a:lnTo>
                  <a:pt x="337351" y="6658"/>
                </a:lnTo>
                <a:lnTo>
                  <a:pt x="33041" y="1645"/>
                </a:lnTo>
                <a:lnTo>
                  <a:pt x="0" y="0"/>
                </a:lnTo>
                <a:close/>
              </a:path>
            </a:pathLst>
          </a:cu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자유형: 도형 209">
            <a:extLst>
              <a:ext uri="{FF2B5EF4-FFF2-40B4-BE49-F238E27FC236}">
                <a16:creationId xmlns:a16="http://schemas.microsoft.com/office/drawing/2014/main" id="{EE879291-6869-471C-BEA0-A450DF7CB5F3}"/>
              </a:ext>
            </a:extLst>
          </p:cNvPr>
          <p:cNvSpPr/>
          <p:nvPr/>
        </p:nvSpPr>
        <p:spPr>
          <a:xfrm flipH="1">
            <a:off x="5927324" y="4888128"/>
            <a:ext cx="337351" cy="1942746"/>
          </a:xfrm>
          <a:custGeom>
            <a:avLst/>
            <a:gdLst>
              <a:gd name="connsiteX0" fmla="*/ 337351 w 337351"/>
              <a:gd name="connsiteY0" fmla="*/ 0 h 1942746"/>
              <a:gd name="connsiteX1" fmla="*/ 158298 w 337351"/>
              <a:gd name="connsiteY1" fmla="*/ 2949 h 1942746"/>
              <a:gd name="connsiteX2" fmla="*/ 0 w 337351"/>
              <a:gd name="connsiteY2" fmla="*/ 342 h 1942746"/>
              <a:gd name="connsiteX3" fmla="*/ 0 w 337351"/>
              <a:gd name="connsiteY3" fmla="*/ 1942746 h 1942746"/>
              <a:gd name="connsiteX4" fmla="*/ 337351 w 337351"/>
              <a:gd name="connsiteY4" fmla="*/ 1942746 h 1942746"/>
              <a:gd name="connsiteX5" fmla="*/ 337351 w 337351"/>
              <a:gd name="connsiteY5" fmla="*/ 0 h 1942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7351" h="1942746">
                <a:moveTo>
                  <a:pt x="337351" y="0"/>
                </a:moveTo>
                <a:lnTo>
                  <a:pt x="158298" y="2949"/>
                </a:lnTo>
                <a:lnTo>
                  <a:pt x="0" y="342"/>
                </a:lnTo>
                <a:lnTo>
                  <a:pt x="0" y="1942746"/>
                </a:lnTo>
                <a:lnTo>
                  <a:pt x="337351" y="1942746"/>
                </a:lnTo>
                <a:lnTo>
                  <a:pt x="337351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3B2B4FEE-BAEB-4A62-A056-ADD612179DA4}"/>
              </a:ext>
            </a:extLst>
          </p:cNvPr>
          <p:cNvGrpSpPr/>
          <p:nvPr/>
        </p:nvGrpSpPr>
        <p:grpSpPr>
          <a:xfrm>
            <a:off x="3981601" y="604071"/>
            <a:ext cx="4228797" cy="1132768"/>
            <a:chOff x="3973583" y="475550"/>
            <a:chExt cx="4228797" cy="1132768"/>
          </a:xfrm>
        </p:grpSpPr>
        <p:sp>
          <p:nvSpPr>
            <p:cNvPr id="107" name="별: 꼭짓점 5개 1">
              <a:extLst>
                <a:ext uri="{FF2B5EF4-FFF2-40B4-BE49-F238E27FC236}">
                  <a16:creationId xmlns:a16="http://schemas.microsoft.com/office/drawing/2014/main" id="{4ED00BAB-4B27-4764-B126-B94C55E35B95}"/>
                </a:ext>
              </a:extLst>
            </p:cNvPr>
            <p:cNvSpPr/>
            <p:nvPr/>
          </p:nvSpPr>
          <p:spPr>
            <a:xfrm>
              <a:off x="5927324" y="475550"/>
              <a:ext cx="337351" cy="337351"/>
            </a:xfrm>
            <a:prstGeom prst="star5">
              <a:avLst/>
            </a:pr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8" name="그룹 107">
              <a:extLst>
                <a:ext uri="{FF2B5EF4-FFF2-40B4-BE49-F238E27FC236}">
                  <a16:creationId xmlns:a16="http://schemas.microsoft.com/office/drawing/2014/main" id="{CBD7EC94-9174-4B16-8B77-46AA39DB0297}"/>
                </a:ext>
              </a:extLst>
            </p:cNvPr>
            <p:cNvGrpSpPr/>
            <p:nvPr/>
          </p:nvGrpSpPr>
          <p:grpSpPr>
            <a:xfrm>
              <a:off x="3973583" y="525844"/>
              <a:ext cx="1692844" cy="1067890"/>
              <a:chOff x="3973583" y="525844"/>
              <a:chExt cx="1692844" cy="1067890"/>
            </a:xfrm>
          </p:grpSpPr>
          <p:sp>
            <p:nvSpPr>
              <p:cNvPr id="114" name="별: 꼭짓점 5개 16">
                <a:extLst>
                  <a:ext uri="{FF2B5EF4-FFF2-40B4-BE49-F238E27FC236}">
                    <a16:creationId xmlns:a16="http://schemas.microsoft.com/office/drawing/2014/main" id="{41C55AA3-CA80-465C-9659-90FDBF2B0ED7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별: 꼭짓점 5개 234">
                <a:extLst>
                  <a:ext uri="{FF2B5EF4-FFF2-40B4-BE49-F238E27FC236}">
                    <a16:creationId xmlns:a16="http://schemas.microsoft.com/office/drawing/2014/main" id="{C35683F6-00A5-427C-87D5-C1A85C16EC10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별: 꼭짓점 5개 235">
                <a:extLst>
                  <a:ext uri="{FF2B5EF4-FFF2-40B4-BE49-F238E27FC236}">
                    <a16:creationId xmlns:a16="http://schemas.microsoft.com/office/drawing/2014/main" id="{3CF3A55E-16AF-430E-A68E-1FB77653ABA5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" name="별: 꼭짓점 5개 236">
                <a:extLst>
                  <a:ext uri="{FF2B5EF4-FFF2-40B4-BE49-F238E27FC236}">
                    <a16:creationId xmlns:a16="http://schemas.microsoft.com/office/drawing/2014/main" id="{148F3DDA-DE5C-4807-97B3-A72B2E599969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9" name="그룹 108">
              <a:extLst>
                <a:ext uri="{FF2B5EF4-FFF2-40B4-BE49-F238E27FC236}">
                  <a16:creationId xmlns:a16="http://schemas.microsoft.com/office/drawing/2014/main" id="{35B53BD8-02E3-4466-BBFE-D06B5128B45E}"/>
                </a:ext>
              </a:extLst>
            </p:cNvPr>
            <p:cNvGrpSpPr/>
            <p:nvPr/>
          </p:nvGrpSpPr>
          <p:grpSpPr>
            <a:xfrm flipH="1">
              <a:off x="6509536" y="540428"/>
              <a:ext cx="1692844" cy="1067890"/>
              <a:chOff x="3973583" y="525844"/>
              <a:chExt cx="1692844" cy="1067890"/>
            </a:xfrm>
          </p:grpSpPr>
          <p:sp>
            <p:nvSpPr>
              <p:cNvPr id="110" name="별: 꼭짓점 5개 239">
                <a:extLst>
                  <a:ext uri="{FF2B5EF4-FFF2-40B4-BE49-F238E27FC236}">
                    <a16:creationId xmlns:a16="http://schemas.microsoft.com/office/drawing/2014/main" id="{B043F8F0-A4AA-42EA-BC25-8BC96CAA1F1E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별: 꼭짓점 5개 240">
                <a:extLst>
                  <a:ext uri="{FF2B5EF4-FFF2-40B4-BE49-F238E27FC236}">
                    <a16:creationId xmlns:a16="http://schemas.microsoft.com/office/drawing/2014/main" id="{99637396-E348-4EC9-9BDC-B482FE9AE88E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별: 꼭짓점 5개 241">
                <a:extLst>
                  <a:ext uri="{FF2B5EF4-FFF2-40B4-BE49-F238E27FC236}">
                    <a16:creationId xmlns:a16="http://schemas.microsoft.com/office/drawing/2014/main" id="{D8F7F71A-E5E1-4EAF-A9DA-3F056E2D009C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별: 꼭짓점 5개 242">
                <a:extLst>
                  <a:ext uri="{FF2B5EF4-FFF2-40B4-BE49-F238E27FC236}">
                    <a16:creationId xmlns:a16="http://schemas.microsoft.com/office/drawing/2014/main" id="{336D901A-C73C-4D94-80DE-77EE32974533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18" name="제목 1">
            <a:extLst>
              <a:ext uri="{FF2B5EF4-FFF2-40B4-BE49-F238E27FC236}">
                <a16:creationId xmlns:a16="http://schemas.microsoft.com/office/drawing/2014/main" id="{C16F9C13-00F7-458A-A8D8-6BCA10EB7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1579" y="-281780"/>
            <a:ext cx="9144000" cy="4141337"/>
          </a:xfrm>
        </p:spPr>
        <p:txBody>
          <a:bodyPr anchor="ctr">
            <a:prstTxWarp prst="textArchDown">
              <a:avLst/>
            </a:prstTxWarp>
            <a:normAutofit/>
          </a:bodyPr>
          <a:lstStyle/>
          <a:p>
            <a:r>
              <a:rPr lang="ko-KR" altLang="en-US" sz="7200" dirty="0" smtClean="0">
                <a:solidFill>
                  <a:srgbClr val="4F9AB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감사합니다</a:t>
            </a:r>
            <a:endParaRPr lang="ko-KR" altLang="en-US" sz="7200" dirty="0">
              <a:solidFill>
                <a:srgbClr val="4F9AB9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124" name="Freeform 152"/>
          <p:cNvSpPr>
            <a:spLocks noEditPoints="1"/>
          </p:cNvSpPr>
          <p:nvPr/>
        </p:nvSpPr>
        <p:spPr bwMode="auto">
          <a:xfrm>
            <a:off x="6057990" y="1551902"/>
            <a:ext cx="433143" cy="339875"/>
          </a:xfrm>
          <a:custGeom>
            <a:avLst/>
            <a:gdLst>
              <a:gd name="T0" fmla="*/ 274 w 274"/>
              <a:gd name="T1" fmla="*/ 0 h 215"/>
              <a:gd name="T2" fmla="*/ 274 w 274"/>
              <a:gd name="T3" fmla="*/ 215 h 215"/>
              <a:gd name="T4" fmla="*/ 0 w 274"/>
              <a:gd name="T5" fmla="*/ 215 h 215"/>
              <a:gd name="T6" fmla="*/ 0 w 274"/>
              <a:gd name="T7" fmla="*/ 0 h 215"/>
              <a:gd name="T8" fmla="*/ 274 w 274"/>
              <a:gd name="T9" fmla="*/ 0 h 215"/>
              <a:gd name="T10" fmla="*/ 204 w 274"/>
              <a:gd name="T11" fmla="*/ 99 h 215"/>
              <a:gd name="T12" fmla="*/ 175 w 274"/>
              <a:gd name="T13" fmla="*/ 59 h 215"/>
              <a:gd name="T14" fmla="*/ 147 w 274"/>
              <a:gd name="T15" fmla="*/ 99 h 215"/>
              <a:gd name="T16" fmla="*/ 161 w 274"/>
              <a:gd name="T17" fmla="*/ 99 h 215"/>
              <a:gd name="T18" fmla="*/ 161 w 274"/>
              <a:gd name="T19" fmla="*/ 153 h 215"/>
              <a:gd name="T20" fmla="*/ 187 w 274"/>
              <a:gd name="T21" fmla="*/ 153 h 215"/>
              <a:gd name="T22" fmla="*/ 187 w 274"/>
              <a:gd name="T23" fmla="*/ 99 h 215"/>
              <a:gd name="T24" fmla="*/ 204 w 274"/>
              <a:gd name="T25" fmla="*/ 99 h 215"/>
              <a:gd name="T26" fmla="*/ 130 w 274"/>
              <a:gd name="T27" fmla="*/ 99 h 215"/>
              <a:gd name="T28" fmla="*/ 102 w 274"/>
              <a:gd name="T29" fmla="*/ 59 h 215"/>
              <a:gd name="T30" fmla="*/ 73 w 274"/>
              <a:gd name="T31" fmla="*/ 99 h 215"/>
              <a:gd name="T32" fmla="*/ 88 w 274"/>
              <a:gd name="T33" fmla="*/ 99 h 215"/>
              <a:gd name="T34" fmla="*/ 88 w 274"/>
              <a:gd name="T35" fmla="*/ 153 h 215"/>
              <a:gd name="T36" fmla="*/ 114 w 274"/>
              <a:gd name="T37" fmla="*/ 153 h 215"/>
              <a:gd name="T38" fmla="*/ 114 w 274"/>
              <a:gd name="T39" fmla="*/ 99 h 215"/>
              <a:gd name="T40" fmla="*/ 130 w 274"/>
              <a:gd name="T41" fmla="*/ 99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74" h="215">
                <a:moveTo>
                  <a:pt x="274" y="0"/>
                </a:moveTo>
                <a:lnTo>
                  <a:pt x="274" y="215"/>
                </a:lnTo>
                <a:lnTo>
                  <a:pt x="0" y="215"/>
                </a:lnTo>
                <a:lnTo>
                  <a:pt x="0" y="0"/>
                </a:lnTo>
                <a:lnTo>
                  <a:pt x="274" y="0"/>
                </a:lnTo>
                <a:close/>
                <a:moveTo>
                  <a:pt x="204" y="99"/>
                </a:moveTo>
                <a:lnTo>
                  <a:pt x="175" y="59"/>
                </a:lnTo>
                <a:lnTo>
                  <a:pt x="147" y="99"/>
                </a:lnTo>
                <a:lnTo>
                  <a:pt x="161" y="99"/>
                </a:lnTo>
                <a:lnTo>
                  <a:pt x="161" y="153"/>
                </a:lnTo>
                <a:lnTo>
                  <a:pt x="187" y="153"/>
                </a:lnTo>
                <a:lnTo>
                  <a:pt x="187" y="99"/>
                </a:lnTo>
                <a:lnTo>
                  <a:pt x="204" y="99"/>
                </a:lnTo>
                <a:close/>
                <a:moveTo>
                  <a:pt x="130" y="99"/>
                </a:moveTo>
                <a:lnTo>
                  <a:pt x="102" y="59"/>
                </a:lnTo>
                <a:lnTo>
                  <a:pt x="73" y="99"/>
                </a:lnTo>
                <a:lnTo>
                  <a:pt x="88" y="99"/>
                </a:lnTo>
                <a:lnTo>
                  <a:pt x="88" y="153"/>
                </a:lnTo>
                <a:lnTo>
                  <a:pt x="114" y="153"/>
                </a:lnTo>
                <a:lnTo>
                  <a:pt x="114" y="99"/>
                </a:lnTo>
                <a:lnTo>
                  <a:pt x="130" y="99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5" name="Freeform 153"/>
          <p:cNvSpPr>
            <a:spLocks/>
          </p:cNvSpPr>
          <p:nvPr/>
        </p:nvSpPr>
        <p:spPr bwMode="auto">
          <a:xfrm>
            <a:off x="6018592" y="1910204"/>
            <a:ext cx="504280" cy="67975"/>
          </a:xfrm>
          <a:custGeom>
            <a:avLst/>
            <a:gdLst>
              <a:gd name="T0" fmla="*/ 126 w 135"/>
              <a:gd name="T1" fmla="*/ 0 h 18"/>
              <a:gd name="T2" fmla="*/ 135 w 135"/>
              <a:gd name="T3" fmla="*/ 9 h 18"/>
              <a:gd name="T4" fmla="*/ 126 w 135"/>
              <a:gd name="T5" fmla="*/ 18 h 18"/>
              <a:gd name="T6" fmla="*/ 9 w 135"/>
              <a:gd name="T7" fmla="*/ 18 h 18"/>
              <a:gd name="T8" fmla="*/ 0 w 135"/>
              <a:gd name="T9" fmla="*/ 9 h 18"/>
              <a:gd name="T10" fmla="*/ 3 w 135"/>
              <a:gd name="T11" fmla="*/ 3 h 18"/>
              <a:gd name="T12" fmla="*/ 9 w 135"/>
              <a:gd name="T13" fmla="*/ 0 h 18"/>
              <a:gd name="T14" fmla="*/ 126 w 135"/>
              <a:gd name="T15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5" h="18">
                <a:moveTo>
                  <a:pt x="126" y="0"/>
                </a:moveTo>
                <a:cubicBezTo>
                  <a:pt x="131" y="0"/>
                  <a:pt x="135" y="4"/>
                  <a:pt x="135" y="9"/>
                </a:cubicBezTo>
                <a:cubicBezTo>
                  <a:pt x="135" y="14"/>
                  <a:pt x="131" y="18"/>
                  <a:pt x="126" y="18"/>
                </a:cubicBezTo>
                <a:cubicBezTo>
                  <a:pt x="9" y="18"/>
                  <a:pt x="9" y="18"/>
                  <a:pt x="9" y="18"/>
                </a:cubicBezTo>
                <a:cubicBezTo>
                  <a:pt x="4" y="18"/>
                  <a:pt x="0" y="14"/>
                  <a:pt x="0" y="9"/>
                </a:cubicBezTo>
                <a:cubicBezTo>
                  <a:pt x="0" y="6"/>
                  <a:pt x="1" y="4"/>
                  <a:pt x="3" y="3"/>
                </a:cubicBezTo>
                <a:cubicBezTo>
                  <a:pt x="5" y="1"/>
                  <a:pt x="7" y="0"/>
                  <a:pt x="9" y="0"/>
                </a:cubicBezTo>
                <a:lnTo>
                  <a:pt x="126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6" name="Freeform 154"/>
          <p:cNvSpPr>
            <a:spLocks noEditPoints="1"/>
          </p:cNvSpPr>
          <p:nvPr/>
        </p:nvSpPr>
        <p:spPr bwMode="auto">
          <a:xfrm>
            <a:off x="6134497" y="2150227"/>
            <a:ext cx="246607" cy="246607"/>
          </a:xfrm>
          <a:custGeom>
            <a:avLst/>
            <a:gdLst>
              <a:gd name="T0" fmla="*/ 0 w 66"/>
              <a:gd name="T1" fmla="*/ 33 h 66"/>
              <a:gd name="T2" fmla="*/ 33 w 66"/>
              <a:gd name="T3" fmla="*/ 0 h 66"/>
              <a:gd name="T4" fmla="*/ 66 w 66"/>
              <a:gd name="T5" fmla="*/ 33 h 66"/>
              <a:gd name="T6" fmla="*/ 33 w 66"/>
              <a:gd name="T7" fmla="*/ 66 h 66"/>
              <a:gd name="T8" fmla="*/ 0 w 66"/>
              <a:gd name="T9" fmla="*/ 33 h 66"/>
              <a:gd name="T10" fmla="*/ 48 w 66"/>
              <a:gd name="T11" fmla="*/ 33 h 66"/>
              <a:gd name="T12" fmla="*/ 33 w 66"/>
              <a:gd name="T13" fmla="*/ 18 h 66"/>
              <a:gd name="T14" fmla="*/ 18 w 66"/>
              <a:gd name="T15" fmla="*/ 33 h 66"/>
              <a:gd name="T16" fmla="*/ 33 w 66"/>
              <a:gd name="T17" fmla="*/ 48 h 66"/>
              <a:gd name="T18" fmla="*/ 48 w 66"/>
              <a:gd name="T19" fmla="*/ 33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6">
                <a:moveTo>
                  <a:pt x="0" y="33"/>
                </a:moveTo>
                <a:cubicBezTo>
                  <a:pt x="0" y="14"/>
                  <a:pt x="14" y="0"/>
                  <a:pt x="33" y="0"/>
                </a:cubicBezTo>
                <a:cubicBezTo>
                  <a:pt x="51" y="0"/>
                  <a:pt x="66" y="14"/>
                  <a:pt x="66" y="33"/>
                </a:cubicBezTo>
                <a:cubicBezTo>
                  <a:pt x="66" y="51"/>
                  <a:pt x="51" y="66"/>
                  <a:pt x="33" y="66"/>
                </a:cubicBezTo>
                <a:cubicBezTo>
                  <a:pt x="14" y="66"/>
                  <a:pt x="0" y="51"/>
                  <a:pt x="0" y="33"/>
                </a:cubicBezTo>
                <a:close/>
                <a:moveTo>
                  <a:pt x="48" y="33"/>
                </a:moveTo>
                <a:cubicBezTo>
                  <a:pt x="48" y="24"/>
                  <a:pt x="41" y="18"/>
                  <a:pt x="33" y="18"/>
                </a:cubicBezTo>
                <a:cubicBezTo>
                  <a:pt x="25" y="18"/>
                  <a:pt x="18" y="24"/>
                  <a:pt x="18" y="33"/>
                </a:cubicBezTo>
                <a:cubicBezTo>
                  <a:pt x="18" y="41"/>
                  <a:pt x="25" y="48"/>
                  <a:pt x="33" y="48"/>
                </a:cubicBezTo>
                <a:cubicBezTo>
                  <a:pt x="41" y="48"/>
                  <a:pt x="48" y="41"/>
                  <a:pt x="48" y="33"/>
                </a:cubicBezTo>
                <a:close/>
              </a:path>
            </a:pathLst>
          </a:custGeom>
          <a:solidFill>
            <a:srgbClr val="D8634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7" name="Freeform 155"/>
          <p:cNvSpPr>
            <a:spLocks noEditPoints="1"/>
          </p:cNvSpPr>
          <p:nvPr/>
        </p:nvSpPr>
        <p:spPr bwMode="auto">
          <a:xfrm>
            <a:off x="5640429" y="1683216"/>
            <a:ext cx="866288" cy="695560"/>
          </a:xfrm>
          <a:custGeom>
            <a:avLst/>
            <a:gdLst>
              <a:gd name="T0" fmla="*/ 17 w 232"/>
              <a:gd name="T1" fmla="*/ 8 h 186"/>
              <a:gd name="T2" fmla="*/ 4 w 232"/>
              <a:gd name="T3" fmla="*/ 22 h 186"/>
              <a:gd name="T4" fmla="*/ 17 w 232"/>
              <a:gd name="T5" fmla="*/ 35 h 186"/>
              <a:gd name="T6" fmla="*/ 31 w 232"/>
              <a:gd name="T7" fmla="*/ 22 h 186"/>
              <a:gd name="T8" fmla="*/ 17 w 232"/>
              <a:gd name="T9" fmla="*/ 8 h 186"/>
              <a:gd name="T10" fmla="*/ 206 w 232"/>
              <a:gd name="T11" fmla="*/ 159 h 186"/>
              <a:gd name="T12" fmla="*/ 165 w 232"/>
              <a:gd name="T13" fmla="*/ 118 h 186"/>
              <a:gd name="T14" fmla="*/ 124 w 232"/>
              <a:gd name="T15" fmla="*/ 159 h 186"/>
              <a:gd name="T16" fmla="*/ 134 w 232"/>
              <a:gd name="T17" fmla="*/ 186 h 186"/>
              <a:gd name="T18" fmla="*/ 31 w 232"/>
              <a:gd name="T19" fmla="*/ 186 h 186"/>
              <a:gd name="T20" fmla="*/ 41 w 232"/>
              <a:gd name="T21" fmla="*/ 159 h 186"/>
              <a:gd name="T22" fmla="*/ 6 w 232"/>
              <a:gd name="T23" fmla="*/ 118 h 186"/>
              <a:gd name="T24" fmla="*/ 6 w 232"/>
              <a:gd name="T25" fmla="*/ 76 h 186"/>
              <a:gd name="T26" fmla="*/ 25 w 232"/>
              <a:gd name="T27" fmla="*/ 48 h 186"/>
              <a:gd name="T28" fmla="*/ 24 w 232"/>
              <a:gd name="T29" fmla="*/ 48 h 186"/>
              <a:gd name="T30" fmla="*/ 0 w 232"/>
              <a:gd name="T31" fmla="*/ 24 h 186"/>
              <a:gd name="T32" fmla="*/ 24 w 232"/>
              <a:gd name="T33" fmla="*/ 0 h 186"/>
              <a:gd name="T34" fmla="*/ 45 w 232"/>
              <a:gd name="T35" fmla="*/ 13 h 186"/>
              <a:gd name="T36" fmla="*/ 78 w 232"/>
              <a:gd name="T37" fmla="*/ 13 h 186"/>
              <a:gd name="T38" fmla="*/ 85 w 232"/>
              <a:gd name="T39" fmla="*/ 20 h 186"/>
              <a:gd name="T40" fmla="*/ 78 w 232"/>
              <a:gd name="T41" fmla="*/ 26 h 186"/>
              <a:gd name="T42" fmla="*/ 56 w 232"/>
              <a:gd name="T43" fmla="*/ 26 h 186"/>
              <a:gd name="T44" fmla="*/ 39 w 232"/>
              <a:gd name="T45" fmla="*/ 76 h 186"/>
              <a:gd name="T46" fmla="*/ 39 w 232"/>
              <a:gd name="T47" fmla="*/ 129 h 186"/>
              <a:gd name="T48" fmla="*/ 75 w 232"/>
              <a:gd name="T49" fmla="*/ 153 h 186"/>
              <a:gd name="T50" fmla="*/ 105 w 232"/>
              <a:gd name="T51" fmla="*/ 153 h 186"/>
              <a:gd name="T52" fmla="*/ 105 w 232"/>
              <a:gd name="T53" fmla="*/ 103 h 186"/>
              <a:gd name="T54" fmla="*/ 119 w 232"/>
              <a:gd name="T55" fmla="*/ 83 h 186"/>
              <a:gd name="T56" fmla="*/ 214 w 232"/>
              <a:gd name="T57" fmla="*/ 83 h 186"/>
              <a:gd name="T58" fmla="*/ 232 w 232"/>
              <a:gd name="T59" fmla="*/ 117 h 186"/>
              <a:gd name="T60" fmla="*/ 232 w 232"/>
              <a:gd name="T61" fmla="*/ 167 h 186"/>
              <a:gd name="T62" fmla="*/ 214 w 232"/>
              <a:gd name="T63" fmla="*/ 186 h 186"/>
              <a:gd name="T64" fmla="*/ 195 w 232"/>
              <a:gd name="T65" fmla="*/ 186 h 186"/>
              <a:gd name="T66" fmla="*/ 206 w 232"/>
              <a:gd name="T67" fmla="*/ 159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32" h="186">
                <a:moveTo>
                  <a:pt x="17" y="8"/>
                </a:moveTo>
                <a:cubicBezTo>
                  <a:pt x="10" y="8"/>
                  <a:pt x="4" y="15"/>
                  <a:pt x="4" y="22"/>
                </a:cubicBezTo>
                <a:cubicBezTo>
                  <a:pt x="4" y="29"/>
                  <a:pt x="10" y="35"/>
                  <a:pt x="17" y="35"/>
                </a:cubicBezTo>
                <a:cubicBezTo>
                  <a:pt x="25" y="35"/>
                  <a:pt x="31" y="29"/>
                  <a:pt x="31" y="22"/>
                </a:cubicBezTo>
                <a:cubicBezTo>
                  <a:pt x="31" y="15"/>
                  <a:pt x="25" y="8"/>
                  <a:pt x="17" y="8"/>
                </a:cubicBezTo>
                <a:close/>
                <a:moveTo>
                  <a:pt x="206" y="159"/>
                </a:moveTo>
                <a:cubicBezTo>
                  <a:pt x="206" y="136"/>
                  <a:pt x="187" y="118"/>
                  <a:pt x="165" y="118"/>
                </a:cubicBezTo>
                <a:cubicBezTo>
                  <a:pt x="142" y="118"/>
                  <a:pt x="124" y="136"/>
                  <a:pt x="124" y="159"/>
                </a:cubicBezTo>
                <a:cubicBezTo>
                  <a:pt x="124" y="169"/>
                  <a:pt x="128" y="179"/>
                  <a:pt x="134" y="186"/>
                </a:cubicBezTo>
                <a:cubicBezTo>
                  <a:pt x="31" y="186"/>
                  <a:pt x="31" y="186"/>
                  <a:pt x="31" y="186"/>
                </a:cubicBezTo>
                <a:cubicBezTo>
                  <a:pt x="37" y="179"/>
                  <a:pt x="41" y="169"/>
                  <a:pt x="41" y="159"/>
                </a:cubicBezTo>
                <a:cubicBezTo>
                  <a:pt x="41" y="138"/>
                  <a:pt x="26" y="121"/>
                  <a:pt x="6" y="118"/>
                </a:cubicBezTo>
                <a:cubicBezTo>
                  <a:pt x="6" y="76"/>
                  <a:pt x="6" y="76"/>
                  <a:pt x="6" y="76"/>
                </a:cubicBezTo>
                <a:cubicBezTo>
                  <a:pt x="25" y="48"/>
                  <a:pt x="25" y="48"/>
                  <a:pt x="25" y="48"/>
                </a:cubicBezTo>
                <a:cubicBezTo>
                  <a:pt x="25" y="48"/>
                  <a:pt x="25" y="48"/>
                  <a:pt x="24" y="48"/>
                </a:cubicBezTo>
                <a:cubicBezTo>
                  <a:pt x="11" y="48"/>
                  <a:pt x="0" y="38"/>
                  <a:pt x="0" y="24"/>
                </a:cubicBezTo>
                <a:cubicBezTo>
                  <a:pt x="0" y="11"/>
                  <a:pt x="11" y="0"/>
                  <a:pt x="24" y="0"/>
                </a:cubicBezTo>
                <a:cubicBezTo>
                  <a:pt x="33" y="0"/>
                  <a:pt x="41" y="5"/>
                  <a:pt x="45" y="13"/>
                </a:cubicBezTo>
                <a:cubicBezTo>
                  <a:pt x="78" y="13"/>
                  <a:pt x="78" y="13"/>
                  <a:pt x="78" y="13"/>
                </a:cubicBezTo>
                <a:cubicBezTo>
                  <a:pt x="82" y="13"/>
                  <a:pt x="85" y="16"/>
                  <a:pt x="85" y="20"/>
                </a:cubicBezTo>
                <a:cubicBezTo>
                  <a:pt x="85" y="23"/>
                  <a:pt x="82" y="26"/>
                  <a:pt x="78" y="26"/>
                </a:cubicBezTo>
                <a:cubicBezTo>
                  <a:pt x="56" y="26"/>
                  <a:pt x="56" y="26"/>
                  <a:pt x="56" y="26"/>
                </a:cubicBezTo>
                <a:cubicBezTo>
                  <a:pt x="39" y="76"/>
                  <a:pt x="39" y="76"/>
                  <a:pt x="39" y="76"/>
                </a:cubicBezTo>
                <a:cubicBezTo>
                  <a:pt x="39" y="129"/>
                  <a:pt x="39" y="129"/>
                  <a:pt x="39" y="129"/>
                </a:cubicBezTo>
                <a:cubicBezTo>
                  <a:pt x="75" y="153"/>
                  <a:pt x="75" y="153"/>
                  <a:pt x="75" y="153"/>
                </a:cubicBezTo>
                <a:cubicBezTo>
                  <a:pt x="105" y="153"/>
                  <a:pt x="105" y="153"/>
                  <a:pt x="105" y="153"/>
                </a:cubicBezTo>
                <a:cubicBezTo>
                  <a:pt x="105" y="103"/>
                  <a:pt x="105" y="103"/>
                  <a:pt x="105" y="103"/>
                </a:cubicBezTo>
                <a:cubicBezTo>
                  <a:pt x="105" y="87"/>
                  <a:pt x="119" y="83"/>
                  <a:pt x="119" y="83"/>
                </a:cubicBezTo>
                <a:cubicBezTo>
                  <a:pt x="214" y="83"/>
                  <a:pt x="214" y="83"/>
                  <a:pt x="214" y="83"/>
                </a:cubicBezTo>
                <a:cubicBezTo>
                  <a:pt x="214" y="83"/>
                  <a:pt x="232" y="91"/>
                  <a:pt x="232" y="117"/>
                </a:cubicBezTo>
                <a:cubicBezTo>
                  <a:pt x="232" y="144"/>
                  <a:pt x="232" y="167"/>
                  <a:pt x="232" y="167"/>
                </a:cubicBezTo>
                <a:cubicBezTo>
                  <a:pt x="214" y="186"/>
                  <a:pt x="214" y="186"/>
                  <a:pt x="214" y="186"/>
                </a:cubicBezTo>
                <a:cubicBezTo>
                  <a:pt x="195" y="186"/>
                  <a:pt x="195" y="186"/>
                  <a:pt x="195" y="186"/>
                </a:cubicBezTo>
                <a:cubicBezTo>
                  <a:pt x="202" y="179"/>
                  <a:pt x="206" y="169"/>
                  <a:pt x="206" y="159"/>
                </a:cubicBezTo>
                <a:close/>
              </a:path>
            </a:pathLst>
          </a:custGeom>
          <a:solidFill>
            <a:srgbClr val="D8634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8" name="Freeform 156"/>
          <p:cNvSpPr>
            <a:spLocks noEditPoints="1"/>
          </p:cNvSpPr>
          <p:nvPr/>
        </p:nvSpPr>
        <p:spPr bwMode="auto">
          <a:xfrm>
            <a:off x="5517477" y="2148891"/>
            <a:ext cx="246607" cy="246607"/>
          </a:xfrm>
          <a:custGeom>
            <a:avLst/>
            <a:gdLst>
              <a:gd name="T0" fmla="*/ 48 w 66"/>
              <a:gd name="T1" fmla="*/ 33 h 66"/>
              <a:gd name="T2" fmla="*/ 33 w 66"/>
              <a:gd name="T3" fmla="*/ 18 h 66"/>
              <a:gd name="T4" fmla="*/ 18 w 66"/>
              <a:gd name="T5" fmla="*/ 33 h 66"/>
              <a:gd name="T6" fmla="*/ 33 w 66"/>
              <a:gd name="T7" fmla="*/ 48 h 66"/>
              <a:gd name="T8" fmla="*/ 48 w 66"/>
              <a:gd name="T9" fmla="*/ 33 h 66"/>
              <a:gd name="T10" fmla="*/ 0 w 66"/>
              <a:gd name="T11" fmla="*/ 33 h 66"/>
              <a:gd name="T12" fmla="*/ 33 w 66"/>
              <a:gd name="T13" fmla="*/ 0 h 66"/>
              <a:gd name="T14" fmla="*/ 66 w 66"/>
              <a:gd name="T15" fmla="*/ 33 h 66"/>
              <a:gd name="T16" fmla="*/ 33 w 66"/>
              <a:gd name="T17" fmla="*/ 66 h 66"/>
              <a:gd name="T18" fmla="*/ 0 w 66"/>
              <a:gd name="T19" fmla="*/ 33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6">
                <a:moveTo>
                  <a:pt x="48" y="33"/>
                </a:moveTo>
                <a:cubicBezTo>
                  <a:pt x="48" y="24"/>
                  <a:pt x="42" y="18"/>
                  <a:pt x="33" y="18"/>
                </a:cubicBezTo>
                <a:cubicBezTo>
                  <a:pt x="25" y="18"/>
                  <a:pt x="18" y="24"/>
                  <a:pt x="18" y="33"/>
                </a:cubicBezTo>
                <a:cubicBezTo>
                  <a:pt x="18" y="41"/>
                  <a:pt x="25" y="48"/>
                  <a:pt x="33" y="48"/>
                </a:cubicBezTo>
                <a:cubicBezTo>
                  <a:pt x="42" y="48"/>
                  <a:pt x="48" y="41"/>
                  <a:pt x="48" y="33"/>
                </a:cubicBezTo>
                <a:close/>
                <a:moveTo>
                  <a:pt x="0" y="33"/>
                </a:moveTo>
                <a:cubicBezTo>
                  <a:pt x="0" y="14"/>
                  <a:pt x="15" y="0"/>
                  <a:pt x="33" y="0"/>
                </a:cubicBezTo>
                <a:cubicBezTo>
                  <a:pt x="52" y="0"/>
                  <a:pt x="66" y="14"/>
                  <a:pt x="66" y="33"/>
                </a:cubicBezTo>
                <a:cubicBezTo>
                  <a:pt x="66" y="51"/>
                  <a:pt x="52" y="66"/>
                  <a:pt x="33" y="66"/>
                </a:cubicBezTo>
                <a:cubicBezTo>
                  <a:pt x="15" y="66"/>
                  <a:pt x="0" y="51"/>
                  <a:pt x="0" y="33"/>
                </a:cubicBezTo>
                <a:close/>
              </a:path>
            </a:pathLst>
          </a:custGeom>
          <a:solidFill>
            <a:srgbClr val="D8634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2471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9712D8B0-EB57-40D9-B6F1-18AE5B244FD4}"/>
              </a:ext>
            </a:extLst>
          </p:cNvPr>
          <p:cNvSpPr/>
          <p:nvPr/>
        </p:nvSpPr>
        <p:spPr>
          <a:xfrm>
            <a:off x="12189898" y="3099464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2103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2103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1" name="자유형: 도형 230">
            <a:extLst>
              <a:ext uri="{FF2B5EF4-FFF2-40B4-BE49-F238E27FC236}">
                <a16:creationId xmlns:a16="http://schemas.microsoft.com/office/drawing/2014/main" id="{46E8C7DF-6C3E-4B8B-A73B-B9E38D72FEF1}"/>
              </a:ext>
            </a:extLst>
          </p:cNvPr>
          <p:cNvSpPr/>
          <p:nvPr/>
        </p:nvSpPr>
        <p:spPr>
          <a:xfrm rot="5400000" flipH="1">
            <a:off x="5184256" y="14493941"/>
            <a:ext cx="244900" cy="12201454"/>
          </a:xfrm>
          <a:custGeom>
            <a:avLst/>
            <a:gdLst>
              <a:gd name="connsiteX0" fmla="*/ 0 w 337351"/>
              <a:gd name="connsiteY0" fmla="*/ 0 h 3170443"/>
              <a:gd name="connsiteX1" fmla="*/ 0 w 337351"/>
              <a:gd name="connsiteY1" fmla="*/ 3170443 h 3170443"/>
              <a:gd name="connsiteX2" fmla="*/ 337351 w 337351"/>
              <a:gd name="connsiteY2" fmla="*/ 3170443 h 3170443"/>
              <a:gd name="connsiteX3" fmla="*/ 337351 w 337351"/>
              <a:gd name="connsiteY3" fmla="*/ 224666 h 3170443"/>
              <a:gd name="connsiteX4" fmla="*/ 276316 w 337351"/>
              <a:gd name="connsiteY4" fmla="*/ 190042 h 3170443"/>
              <a:gd name="connsiteX5" fmla="*/ 19616 w 337351"/>
              <a:gd name="connsiteY5" fmla="*/ 16228 h 3170443"/>
              <a:gd name="connsiteX6" fmla="*/ 0 w 337351"/>
              <a:gd name="connsiteY6" fmla="*/ 0 h 3170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3170443">
                <a:moveTo>
                  <a:pt x="0" y="0"/>
                </a:moveTo>
                <a:lnTo>
                  <a:pt x="0" y="3170443"/>
                </a:lnTo>
                <a:lnTo>
                  <a:pt x="337351" y="3170443"/>
                </a:lnTo>
                <a:lnTo>
                  <a:pt x="337351" y="224666"/>
                </a:lnTo>
                <a:lnTo>
                  <a:pt x="276316" y="190042"/>
                </a:lnTo>
                <a:cubicBezTo>
                  <a:pt x="182471" y="133694"/>
                  <a:pt x="96734" y="75700"/>
                  <a:pt x="19616" y="16228"/>
                </a:cubicBezTo>
                <a:lnTo>
                  <a:pt x="0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4C37A61-C91A-4062-A110-79E11F562942}"/>
              </a:ext>
            </a:extLst>
          </p:cNvPr>
          <p:cNvSpPr/>
          <p:nvPr/>
        </p:nvSpPr>
        <p:spPr>
          <a:xfrm rot="2601244">
            <a:off x="4538872" y="909855"/>
            <a:ext cx="1034214" cy="1034214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B68599A-880F-450A-B282-E67378FCE129}"/>
              </a:ext>
            </a:extLst>
          </p:cNvPr>
          <p:cNvSpPr/>
          <p:nvPr/>
        </p:nvSpPr>
        <p:spPr>
          <a:xfrm rot="2601244">
            <a:off x="6603947" y="882558"/>
            <a:ext cx="1034214" cy="1034214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93A8DB-397B-481D-87EE-743F06045CC2}"/>
              </a:ext>
            </a:extLst>
          </p:cNvPr>
          <p:cNvSpPr txBox="1"/>
          <p:nvPr/>
        </p:nvSpPr>
        <p:spPr>
          <a:xfrm>
            <a:off x="4591955" y="969761"/>
            <a:ext cx="928048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100" spc="600" dirty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목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2238B21-7182-49F7-9F16-2F6BCB4400C3}"/>
              </a:ext>
            </a:extLst>
          </p:cNvPr>
          <p:cNvSpPr txBox="1"/>
          <p:nvPr/>
        </p:nvSpPr>
        <p:spPr>
          <a:xfrm>
            <a:off x="6657030" y="942465"/>
            <a:ext cx="928048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100" spc="600" dirty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차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D54C722-1325-4675-9221-18ABEF627EDB}"/>
              </a:ext>
            </a:extLst>
          </p:cNvPr>
          <p:cNvSpPr txBox="1"/>
          <p:nvPr/>
        </p:nvSpPr>
        <p:spPr>
          <a:xfrm>
            <a:off x="3651703" y="2639896"/>
            <a:ext cx="415370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하나</a:t>
            </a:r>
            <a:r>
              <a:rPr lang="en-US" altLang="ko-KR" sz="28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38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간단 전체적 기능</a:t>
            </a:r>
            <a:endParaRPr lang="ko-KR" altLang="en-US" sz="38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AE68060-1E1F-4444-B56A-B6E1099C39C3}"/>
              </a:ext>
            </a:extLst>
          </p:cNvPr>
          <p:cNvSpPr txBox="1"/>
          <p:nvPr/>
        </p:nvSpPr>
        <p:spPr>
          <a:xfrm>
            <a:off x="3665088" y="3454346"/>
            <a:ext cx="509306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두울</a:t>
            </a:r>
            <a:r>
              <a:rPr lang="en-US" altLang="ko-KR" sz="28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38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배달 페이지 코드 설명</a:t>
            </a:r>
            <a:endParaRPr lang="ko-KR" altLang="en-US" sz="38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8B33E88-1E07-4985-9D02-793A3AE08944}"/>
              </a:ext>
            </a:extLst>
          </p:cNvPr>
          <p:cNvSpPr txBox="1"/>
          <p:nvPr/>
        </p:nvSpPr>
        <p:spPr>
          <a:xfrm>
            <a:off x="3685342" y="4280886"/>
            <a:ext cx="524374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세엣</a:t>
            </a:r>
            <a:r>
              <a:rPr lang="en-US" altLang="ko-KR" sz="28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38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포장 페이지 코드 설명</a:t>
            </a:r>
            <a:r>
              <a:rPr lang="en-US" altLang="ko-KR" sz="38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endParaRPr lang="ko-KR" altLang="en-US" sz="38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11A3D2E-95AA-42A7-853E-8CC844D36623}"/>
              </a:ext>
            </a:extLst>
          </p:cNvPr>
          <p:cNvSpPr/>
          <p:nvPr/>
        </p:nvSpPr>
        <p:spPr>
          <a:xfrm rot="2601244">
            <a:off x="3332190" y="2894241"/>
            <a:ext cx="253450" cy="253450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7F4130B-F9F2-43E9-A578-44C811A6375D}"/>
              </a:ext>
            </a:extLst>
          </p:cNvPr>
          <p:cNvSpPr/>
          <p:nvPr/>
        </p:nvSpPr>
        <p:spPr>
          <a:xfrm rot="2601244">
            <a:off x="3352614" y="3681564"/>
            <a:ext cx="253450" cy="253450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B7B7E84-B1AE-44BE-809A-F13D08E855C7}"/>
              </a:ext>
            </a:extLst>
          </p:cNvPr>
          <p:cNvSpPr/>
          <p:nvPr/>
        </p:nvSpPr>
        <p:spPr>
          <a:xfrm rot="2601244">
            <a:off x="3352613" y="4564327"/>
            <a:ext cx="253450" cy="253450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" name="자유형: 도형 53">
            <a:extLst>
              <a:ext uri="{FF2B5EF4-FFF2-40B4-BE49-F238E27FC236}">
                <a16:creationId xmlns:a16="http://schemas.microsoft.com/office/drawing/2014/main" id="{11AC7860-3F0F-4913-8388-C2DA4DFD4767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7937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자유형: 도형 54">
            <a:extLst>
              <a:ext uri="{FF2B5EF4-FFF2-40B4-BE49-F238E27FC236}">
                <a16:creationId xmlns:a16="http://schemas.microsoft.com/office/drawing/2014/main" id="{F884677B-8CA1-4AD5-945A-7641423243BF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B7B7E84-B1AE-44BE-809A-F13D08E855C7}"/>
              </a:ext>
            </a:extLst>
          </p:cNvPr>
          <p:cNvSpPr/>
          <p:nvPr/>
        </p:nvSpPr>
        <p:spPr>
          <a:xfrm rot="2601244">
            <a:off x="3352613" y="5385660"/>
            <a:ext cx="253450" cy="253450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8B33E88-1E07-4985-9D02-793A3AE08944}"/>
              </a:ext>
            </a:extLst>
          </p:cNvPr>
          <p:cNvSpPr txBox="1"/>
          <p:nvPr/>
        </p:nvSpPr>
        <p:spPr>
          <a:xfrm>
            <a:off x="3685342" y="5087992"/>
            <a:ext cx="292580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네엣</a:t>
            </a:r>
            <a:r>
              <a:rPr lang="en-US" altLang="ko-KR" sz="28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38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시현 영상</a:t>
            </a:r>
            <a:r>
              <a:rPr lang="en-US" altLang="ko-KR" sz="38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endParaRPr lang="ko-KR" altLang="en-US" sz="38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783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D2C7FF6F-F8FA-4826-AA29-9E421261DD1D}"/>
              </a:ext>
            </a:extLst>
          </p:cNvPr>
          <p:cNvSpPr/>
          <p:nvPr/>
        </p:nvSpPr>
        <p:spPr>
          <a:xfrm>
            <a:off x="1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0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0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9712D8B0-EB57-40D9-B6F1-18AE5B244FD4}"/>
              </a:ext>
            </a:extLst>
          </p:cNvPr>
          <p:cNvSpPr/>
          <p:nvPr/>
        </p:nvSpPr>
        <p:spPr>
          <a:xfrm>
            <a:off x="12189898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2103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2103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BF28BFD-2ACC-48B1-BECC-09C42D96BACC}"/>
              </a:ext>
            </a:extLst>
          </p:cNvPr>
          <p:cNvGrpSpPr/>
          <p:nvPr/>
        </p:nvGrpSpPr>
        <p:grpSpPr>
          <a:xfrm>
            <a:off x="16042" y="4649617"/>
            <a:ext cx="12155642" cy="2220821"/>
            <a:chOff x="16042" y="4649617"/>
            <a:chExt cx="12155642" cy="2220821"/>
          </a:xfrm>
        </p:grpSpPr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EA3E205B-9617-426C-AA77-E1CCE56AC08B}"/>
                </a:ext>
              </a:extLst>
            </p:cNvPr>
            <p:cNvSpPr/>
            <p:nvPr/>
          </p:nvSpPr>
          <p:spPr>
            <a:xfrm flipH="1">
              <a:off x="11976836" y="4649617"/>
              <a:ext cx="194848" cy="2220821"/>
            </a:xfrm>
            <a:custGeom>
              <a:avLst/>
              <a:gdLst>
                <a:gd name="connsiteX0" fmla="*/ 0 w 298765"/>
                <a:gd name="connsiteY0" fmla="*/ 0 h 2220821"/>
                <a:gd name="connsiteX1" fmla="*/ 0 w 298765"/>
                <a:gd name="connsiteY1" fmla="*/ 2220821 h 2220821"/>
                <a:gd name="connsiteX2" fmla="*/ 298765 w 298765"/>
                <a:gd name="connsiteY2" fmla="*/ 2220821 h 2220821"/>
                <a:gd name="connsiteX3" fmla="*/ 298765 w 298765"/>
                <a:gd name="connsiteY3" fmla="*/ 615097 h 2220821"/>
                <a:gd name="connsiteX4" fmla="*/ 274064 w 298765"/>
                <a:gd name="connsiteY4" fmla="*/ 591286 h 2220821"/>
                <a:gd name="connsiteX5" fmla="*/ 0 w 298765"/>
                <a:gd name="connsiteY5" fmla="*/ 0 h 222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765" h="2220821">
                  <a:moveTo>
                    <a:pt x="0" y="0"/>
                  </a:moveTo>
                  <a:lnTo>
                    <a:pt x="0" y="2220821"/>
                  </a:lnTo>
                  <a:lnTo>
                    <a:pt x="298765" y="2220821"/>
                  </a:lnTo>
                  <a:lnTo>
                    <a:pt x="298765" y="615097"/>
                  </a:lnTo>
                  <a:lnTo>
                    <a:pt x="274064" y="591286"/>
                  </a:lnTo>
                  <a:cubicBezTo>
                    <a:pt x="95951" y="404499"/>
                    <a:pt x="0" y="205904"/>
                    <a:pt x="0" y="0"/>
                  </a:cubicBez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590048D5-219C-4C4E-B4AE-41F4DA113C1D}"/>
                </a:ext>
              </a:extLst>
            </p:cNvPr>
            <p:cNvSpPr/>
            <p:nvPr/>
          </p:nvSpPr>
          <p:spPr>
            <a:xfrm flipH="1">
              <a:off x="16042" y="4670883"/>
              <a:ext cx="178508" cy="2199555"/>
            </a:xfrm>
            <a:custGeom>
              <a:avLst/>
              <a:gdLst>
                <a:gd name="connsiteX0" fmla="*/ 273712 w 273712"/>
                <a:gd name="connsiteY0" fmla="*/ 0 h 2199555"/>
                <a:gd name="connsiteX1" fmla="*/ 81794 w 273712"/>
                <a:gd name="connsiteY1" fmla="*/ 496929 h 2199555"/>
                <a:gd name="connsiteX2" fmla="*/ 0 w 273712"/>
                <a:gd name="connsiteY2" fmla="*/ 590882 h 2199555"/>
                <a:gd name="connsiteX3" fmla="*/ 0 w 273712"/>
                <a:gd name="connsiteY3" fmla="*/ 2199555 h 2199555"/>
                <a:gd name="connsiteX4" fmla="*/ 273712 w 273712"/>
                <a:gd name="connsiteY4" fmla="*/ 2199555 h 2199555"/>
                <a:gd name="connsiteX5" fmla="*/ 273712 w 273712"/>
                <a:gd name="connsiteY5" fmla="*/ 0 h 2199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3712" h="2199555">
                  <a:moveTo>
                    <a:pt x="273712" y="0"/>
                  </a:moveTo>
                  <a:cubicBezTo>
                    <a:pt x="273712" y="171587"/>
                    <a:pt x="207079" y="338098"/>
                    <a:pt x="81794" y="496929"/>
                  </a:cubicBezTo>
                  <a:lnTo>
                    <a:pt x="0" y="590882"/>
                  </a:lnTo>
                  <a:lnTo>
                    <a:pt x="0" y="2199555"/>
                  </a:lnTo>
                  <a:lnTo>
                    <a:pt x="273712" y="2199555"/>
                  </a:lnTo>
                  <a:lnTo>
                    <a:pt x="273712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13975DC3-758E-4EE2-9D2C-73A5D7FF957A}"/>
                </a:ext>
              </a:extLst>
            </p:cNvPr>
            <p:cNvSpPr/>
            <p:nvPr/>
          </p:nvSpPr>
          <p:spPr>
            <a:xfrm flipH="1">
              <a:off x="503431" y="5386634"/>
              <a:ext cx="220012" cy="1483804"/>
            </a:xfrm>
            <a:custGeom>
              <a:avLst/>
              <a:gdLst>
                <a:gd name="connsiteX0" fmla="*/ 337351 w 337351"/>
                <a:gd name="connsiteY0" fmla="*/ 0 h 1483804"/>
                <a:gd name="connsiteX1" fmla="*/ 292682 w 337351"/>
                <a:gd name="connsiteY1" fmla="*/ 36953 h 1483804"/>
                <a:gd name="connsiteX2" fmla="*/ 35982 w 337351"/>
                <a:gd name="connsiteY2" fmla="*/ 210767 h 1483804"/>
                <a:gd name="connsiteX3" fmla="*/ 0 w 337351"/>
                <a:gd name="connsiteY3" fmla="*/ 231179 h 1483804"/>
                <a:gd name="connsiteX4" fmla="*/ 0 w 337351"/>
                <a:gd name="connsiteY4" fmla="*/ 1483804 h 1483804"/>
                <a:gd name="connsiteX5" fmla="*/ 337351 w 337351"/>
                <a:gd name="connsiteY5" fmla="*/ 1483804 h 1483804"/>
                <a:gd name="connsiteX6" fmla="*/ 337351 w 337351"/>
                <a:gd name="connsiteY6" fmla="*/ 0 h 148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483804">
                  <a:moveTo>
                    <a:pt x="337351" y="0"/>
                  </a:moveTo>
                  <a:lnTo>
                    <a:pt x="292682" y="36953"/>
                  </a:lnTo>
                  <a:cubicBezTo>
                    <a:pt x="215563" y="96425"/>
                    <a:pt x="129826" y="154419"/>
                    <a:pt x="35982" y="210767"/>
                  </a:cubicBezTo>
                  <a:lnTo>
                    <a:pt x="0" y="231179"/>
                  </a:lnTo>
                  <a:lnTo>
                    <a:pt x="0" y="1483804"/>
                  </a:lnTo>
                  <a:lnTo>
                    <a:pt x="337351" y="148380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CDCB4F95-0282-43C6-916E-D6E589190568}"/>
                </a:ext>
              </a:extLst>
            </p:cNvPr>
            <p:cNvSpPr/>
            <p:nvPr/>
          </p:nvSpPr>
          <p:spPr>
            <a:xfrm flipH="1">
              <a:off x="11464257" y="5407359"/>
              <a:ext cx="220012" cy="1463079"/>
            </a:xfrm>
            <a:custGeom>
              <a:avLst/>
              <a:gdLst>
                <a:gd name="connsiteX0" fmla="*/ 0 w 337351"/>
                <a:gd name="connsiteY0" fmla="*/ 0 h 1463079"/>
                <a:gd name="connsiteX1" fmla="*/ 0 w 337351"/>
                <a:gd name="connsiteY1" fmla="*/ 1463079 h 1463079"/>
                <a:gd name="connsiteX2" fmla="*/ 337351 w 337351"/>
                <a:gd name="connsiteY2" fmla="*/ 1463079 h 1463079"/>
                <a:gd name="connsiteX3" fmla="*/ 337351 w 337351"/>
                <a:gd name="connsiteY3" fmla="*/ 224666 h 1463079"/>
                <a:gd name="connsiteX4" fmla="*/ 276316 w 337351"/>
                <a:gd name="connsiteY4" fmla="*/ 190042 h 1463079"/>
                <a:gd name="connsiteX5" fmla="*/ 19616 w 337351"/>
                <a:gd name="connsiteY5" fmla="*/ 16228 h 1463079"/>
                <a:gd name="connsiteX6" fmla="*/ 0 w 337351"/>
                <a:gd name="connsiteY6" fmla="*/ 0 h 146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463079">
                  <a:moveTo>
                    <a:pt x="0" y="0"/>
                  </a:moveTo>
                  <a:lnTo>
                    <a:pt x="0" y="1463079"/>
                  </a:lnTo>
                  <a:lnTo>
                    <a:pt x="337351" y="1463079"/>
                  </a:lnTo>
                  <a:lnTo>
                    <a:pt x="337351" y="224666"/>
                  </a:lnTo>
                  <a:lnTo>
                    <a:pt x="276316" y="190042"/>
                  </a:lnTo>
                  <a:cubicBezTo>
                    <a:pt x="182471" y="133694"/>
                    <a:pt x="96734" y="75700"/>
                    <a:pt x="19616" y="162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097C47E3-840F-4816-91B9-AB5E2F95E2C9}"/>
                </a:ext>
              </a:extLst>
            </p:cNvPr>
            <p:cNvSpPr/>
            <p:nvPr/>
          </p:nvSpPr>
          <p:spPr>
            <a:xfrm flipH="1">
              <a:off x="1001455" y="5706042"/>
              <a:ext cx="220012" cy="1164396"/>
            </a:xfrm>
            <a:custGeom>
              <a:avLst/>
              <a:gdLst>
                <a:gd name="connsiteX0" fmla="*/ 337351 w 337351"/>
                <a:gd name="connsiteY0" fmla="*/ 0 h 1164396"/>
                <a:gd name="connsiteX1" fmla="*/ 228659 w 337351"/>
                <a:gd name="connsiteY1" fmla="*/ 55301 h 1164396"/>
                <a:gd name="connsiteX2" fmla="*/ 58701 w 337351"/>
                <a:gd name="connsiteY2" fmla="*/ 133259 h 1164396"/>
                <a:gd name="connsiteX3" fmla="*/ 0 w 337351"/>
                <a:gd name="connsiteY3" fmla="*/ 157624 h 1164396"/>
                <a:gd name="connsiteX4" fmla="*/ 0 w 337351"/>
                <a:gd name="connsiteY4" fmla="*/ 1164396 h 1164396"/>
                <a:gd name="connsiteX5" fmla="*/ 337351 w 337351"/>
                <a:gd name="connsiteY5" fmla="*/ 1164396 h 1164396"/>
                <a:gd name="connsiteX6" fmla="*/ 337351 w 337351"/>
                <a:gd name="connsiteY6" fmla="*/ 0 h 116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164396">
                  <a:moveTo>
                    <a:pt x="337351" y="0"/>
                  </a:moveTo>
                  <a:lnTo>
                    <a:pt x="228659" y="55301"/>
                  </a:lnTo>
                  <a:cubicBezTo>
                    <a:pt x="173884" y="81747"/>
                    <a:pt x="117210" y="107740"/>
                    <a:pt x="58701" y="133259"/>
                  </a:cubicBezTo>
                  <a:lnTo>
                    <a:pt x="0" y="157624"/>
                  </a:lnTo>
                  <a:lnTo>
                    <a:pt x="0" y="1164396"/>
                  </a:lnTo>
                  <a:lnTo>
                    <a:pt x="337351" y="1164396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9CD645CC-6C66-4F5E-A097-AD5C242286F7}"/>
                </a:ext>
              </a:extLst>
            </p:cNvPr>
            <p:cNvSpPr/>
            <p:nvPr/>
          </p:nvSpPr>
          <p:spPr>
            <a:xfrm flipH="1">
              <a:off x="10966233" y="5718789"/>
              <a:ext cx="220012" cy="1151649"/>
            </a:xfrm>
            <a:custGeom>
              <a:avLst/>
              <a:gdLst>
                <a:gd name="connsiteX0" fmla="*/ 0 w 337351"/>
                <a:gd name="connsiteY0" fmla="*/ 0 h 1151649"/>
                <a:gd name="connsiteX1" fmla="*/ 0 w 337351"/>
                <a:gd name="connsiteY1" fmla="*/ 1151649 h 1151649"/>
                <a:gd name="connsiteX2" fmla="*/ 337351 w 337351"/>
                <a:gd name="connsiteY2" fmla="*/ 1151649 h 1151649"/>
                <a:gd name="connsiteX3" fmla="*/ 337351 w 337351"/>
                <a:gd name="connsiteY3" fmla="*/ 155276 h 1151649"/>
                <a:gd name="connsiteX4" fmla="*/ 253597 w 337351"/>
                <a:gd name="connsiteY4" fmla="*/ 120512 h 1151649"/>
                <a:gd name="connsiteX5" fmla="*/ 83639 w 337351"/>
                <a:gd name="connsiteY5" fmla="*/ 42554 h 1151649"/>
                <a:gd name="connsiteX6" fmla="*/ 0 w 337351"/>
                <a:gd name="connsiteY6" fmla="*/ 0 h 115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151649">
                  <a:moveTo>
                    <a:pt x="0" y="0"/>
                  </a:moveTo>
                  <a:lnTo>
                    <a:pt x="0" y="1151649"/>
                  </a:lnTo>
                  <a:lnTo>
                    <a:pt x="337351" y="1151649"/>
                  </a:lnTo>
                  <a:lnTo>
                    <a:pt x="337351" y="155276"/>
                  </a:lnTo>
                  <a:lnTo>
                    <a:pt x="253597" y="120512"/>
                  </a:lnTo>
                  <a:cubicBezTo>
                    <a:pt x="195088" y="94993"/>
                    <a:pt x="138414" y="69000"/>
                    <a:pt x="83639" y="4255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65F093EA-9178-432F-A149-4B3FB62F4289}"/>
                </a:ext>
              </a:extLst>
            </p:cNvPr>
            <p:cNvSpPr/>
            <p:nvPr/>
          </p:nvSpPr>
          <p:spPr>
            <a:xfrm flipH="1">
              <a:off x="1499479" y="5928877"/>
              <a:ext cx="220012" cy="941561"/>
            </a:xfrm>
            <a:custGeom>
              <a:avLst/>
              <a:gdLst>
                <a:gd name="connsiteX0" fmla="*/ 337351 w 337351"/>
                <a:gd name="connsiteY0" fmla="*/ 0 h 941561"/>
                <a:gd name="connsiteX1" fmla="*/ 184154 w 337351"/>
                <a:gd name="connsiteY1" fmla="*/ 57687 h 941561"/>
                <a:gd name="connsiteX2" fmla="*/ 0 w 337351"/>
                <a:gd name="connsiteY2" fmla="*/ 120690 h 941561"/>
                <a:gd name="connsiteX3" fmla="*/ 0 w 337351"/>
                <a:gd name="connsiteY3" fmla="*/ 941561 h 941561"/>
                <a:gd name="connsiteX4" fmla="*/ 337351 w 337351"/>
                <a:gd name="connsiteY4" fmla="*/ 941561 h 941561"/>
                <a:gd name="connsiteX5" fmla="*/ 337351 w 337351"/>
                <a:gd name="connsiteY5" fmla="*/ 0 h 941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941561">
                  <a:moveTo>
                    <a:pt x="337351" y="0"/>
                  </a:moveTo>
                  <a:lnTo>
                    <a:pt x="184154" y="57687"/>
                  </a:lnTo>
                  <a:lnTo>
                    <a:pt x="0" y="120690"/>
                  </a:lnTo>
                  <a:lnTo>
                    <a:pt x="0" y="941561"/>
                  </a:lnTo>
                  <a:lnTo>
                    <a:pt x="337351" y="94156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06983C30-ED90-4F1A-8918-FB5D68F8ABA4}"/>
                </a:ext>
              </a:extLst>
            </p:cNvPr>
            <p:cNvSpPr/>
            <p:nvPr/>
          </p:nvSpPr>
          <p:spPr>
            <a:xfrm flipH="1">
              <a:off x="10468209" y="5938311"/>
              <a:ext cx="220012" cy="932127"/>
            </a:xfrm>
            <a:custGeom>
              <a:avLst/>
              <a:gdLst>
                <a:gd name="connsiteX0" fmla="*/ 0 w 337351"/>
                <a:gd name="connsiteY0" fmla="*/ 0 h 932127"/>
                <a:gd name="connsiteX1" fmla="*/ 0 w 337351"/>
                <a:gd name="connsiteY1" fmla="*/ 932127 h 932127"/>
                <a:gd name="connsiteX2" fmla="*/ 337351 w 337351"/>
                <a:gd name="connsiteY2" fmla="*/ 932127 h 932127"/>
                <a:gd name="connsiteX3" fmla="*/ 337351 w 337351"/>
                <a:gd name="connsiteY3" fmla="*/ 119598 h 932127"/>
                <a:gd name="connsiteX4" fmla="*/ 329991 w 337351"/>
                <a:gd name="connsiteY4" fmla="*/ 117309 h 932127"/>
                <a:gd name="connsiteX5" fmla="*/ 128144 w 337351"/>
                <a:gd name="connsiteY5" fmla="*/ 48253 h 932127"/>
                <a:gd name="connsiteX6" fmla="*/ 0 w 337351"/>
                <a:gd name="connsiteY6" fmla="*/ 0 h 93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932127">
                  <a:moveTo>
                    <a:pt x="0" y="0"/>
                  </a:moveTo>
                  <a:lnTo>
                    <a:pt x="0" y="932127"/>
                  </a:lnTo>
                  <a:lnTo>
                    <a:pt x="337351" y="932127"/>
                  </a:lnTo>
                  <a:lnTo>
                    <a:pt x="337351" y="119598"/>
                  </a:lnTo>
                  <a:lnTo>
                    <a:pt x="329991" y="117309"/>
                  </a:lnTo>
                  <a:cubicBezTo>
                    <a:pt x="261044" y="94820"/>
                    <a:pt x="193740" y="71794"/>
                    <a:pt x="128144" y="4825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A323BEC0-21F9-4E19-9121-5B17CD51BB87}"/>
                </a:ext>
              </a:extLst>
            </p:cNvPr>
            <p:cNvSpPr/>
            <p:nvPr/>
          </p:nvSpPr>
          <p:spPr>
            <a:xfrm flipH="1">
              <a:off x="1997503" y="6100084"/>
              <a:ext cx="220012" cy="770354"/>
            </a:xfrm>
            <a:custGeom>
              <a:avLst/>
              <a:gdLst>
                <a:gd name="connsiteX0" fmla="*/ 337351 w 337351"/>
                <a:gd name="connsiteY0" fmla="*/ 0 h 770354"/>
                <a:gd name="connsiteX1" fmla="*/ 268621 w 337351"/>
                <a:gd name="connsiteY1" fmla="*/ 21374 h 770354"/>
                <a:gd name="connsiteX2" fmla="*/ 47430 w 337351"/>
                <a:gd name="connsiteY2" fmla="*/ 83870 h 770354"/>
                <a:gd name="connsiteX3" fmla="*/ 0 w 337351"/>
                <a:gd name="connsiteY3" fmla="*/ 96028 h 770354"/>
                <a:gd name="connsiteX4" fmla="*/ 0 w 337351"/>
                <a:gd name="connsiteY4" fmla="*/ 770354 h 770354"/>
                <a:gd name="connsiteX5" fmla="*/ 337351 w 337351"/>
                <a:gd name="connsiteY5" fmla="*/ 770354 h 770354"/>
                <a:gd name="connsiteX6" fmla="*/ 337351 w 337351"/>
                <a:gd name="connsiteY6" fmla="*/ 0 h 77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770354">
                  <a:moveTo>
                    <a:pt x="337351" y="0"/>
                  </a:moveTo>
                  <a:lnTo>
                    <a:pt x="268621" y="21374"/>
                  </a:lnTo>
                  <a:cubicBezTo>
                    <a:pt x="196449" y="42770"/>
                    <a:pt x="122698" y="63609"/>
                    <a:pt x="47430" y="83870"/>
                  </a:cubicBezTo>
                  <a:lnTo>
                    <a:pt x="0" y="96028"/>
                  </a:lnTo>
                  <a:lnTo>
                    <a:pt x="0" y="770354"/>
                  </a:lnTo>
                  <a:lnTo>
                    <a:pt x="337351" y="77035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F56FC4D3-C1D8-426D-B60D-8C34339AB0D5}"/>
                </a:ext>
              </a:extLst>
            </p:cNvPr>
            <p:cNvSpPr/>
            <p:nvPr/>
          </p:nvSpPr>
          <p:spPr>
            <a:xfrm flipH="1">
              <a:off x="9970185" y="6107875"/>
              <a:ext cx="220012" cy="762563"/>
            </a:xfrm>
            <a:custGeom>
              <a:avLst/>
              <a:gdLst>
                <a:gd name="connsiteX0" fmla="*/ 0 w 337351"/>
                <a:gd name="connsiteY0" fmla="*/ 0 h 762563"/>
                <a:gd name="connsiteX1" fmla="*/ 0 w 337351"/>
                <a:gd name="connsiteY1" fmla="*/ 762563 h 762563"/>
                <a:gd name="connsiteX2" fmla="*/ 337351 w 337351"/>
                <a:gd name="connsiteY2" fmla="*/ 762563 h 762563"/>
                <a:gd name="connsiteX3" fmla="*/ 337351 w 337351"/>
                <a:gd name="connsiteY3" fmla="*/ 94659 h 762563"/>
                <a:gd name="connsiteX4" fmla="*/ 264868 w 337351"/>
                <a:gd name="connsiteY4" fmla="*/ 76079 h 762563"/>
                <a:gd name="connsiteX5" fmla="*/ 43677 w 337351"/>
                <a:gd name="connsiteY5" fmla="*/ 13583 h 762563"/>
                <a:gd name="connsiteX6" fmla="*/ 0 w 337351"/>
                <a:gd name="connsiteY6" fmla="*/ 0 h 76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762563">
                  <a:moveTo>
                    <a:pt x="0" y="0"/>
                  </a:moveTo>
                  <a:lnTo>
                    <a:pt x="0" y="762563"/>
                  </a:lnTo>
                  <a:lnTo>
                    <a:pt x="337351" y="762563"/>
                  </a:lnTo>
                  <a:lnTo>
                    <a:pt x="337351" y="94659"/>
                  </a:lnTo>
                  <a:lnTo>
                    <a:pt x="264868" y="76079"/>
                  </a:lnTo>
                  <a:cubicBezTo>
                    <a:pt x="189600" y="55818"/>
                    <a:pt x="115849" y="34979"/>
                    <a:pt x="43677" y="1358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0AA0D870-F5D2-43A5-A1B1-D4BA176F88FB}"/>
                </a:ext>
              </a:extLst>
            </p:cNvPr>
            <p:cNvSpPr/>
            <p:nvPr/>
          </p:nvSpPr>
          <p:spPr>
            <a:xfrm flipH="1">
              <a:off x="2495527" y="6237297"/>
              <a:ext cx="220012" cy="633141"/>
            </a:xfrm>
            <a:custGeom>
              <a:avLst/>
              <a:gdLst>
                <a:gd name="connsiteX0" fmla="*/ 337351 w 337351"/>
                <a:gd name="connsiteY0" fmla="*/ 0 h 633141"/>
                <a:gd name="connsiteX1" fmla="*/ 315166 w 337351"/>
                <a:gd name="connsiteY1" fmla="*/ 5686 h 633141"/>
                <a:gd name="connsiteX2" fmla="*/ 76164 w 337351"/>
                <a:gd name="connsiteY2" fmla="*/ 61122 h 633141"/>
                <a:gd name="connsiteX3" fmla="*/ 0 w 337351"/>
                <a:gd name="connsiteY3" fmla="*/ 77049 h 633141"/>
                <a:gd name="connsiteX4" fmla="*/ 0 w 337351"/>
                <a:gd name="connsiteY4" fmla="*/ 633141 h 633141"/>
                <a:gd name="connsiteX5" fmla="*/ 337351 w 337351"/>
                <a:gd name="connsiteY5" fmla="*/ 633141 h 633141"/>
                <a:gd name="connsiteX6" fmla="*/ 337351 w 337351"/>
                <a:gd name="connsiteY6" fmla="*/ 0 h 633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633141">
                  <a:moveTo>
                    <a:pt x="337351" y="0"/>
                  </a:moveTo>
                  <a:lnTo>
                    <a:pt x="315166" y="5686"/>
                  </a:lnTo>
                  <a:cubicBezTo>
                    <a:pt x="236930" y="24770"/>
                    <a:pt x="157241" y="43256"/>
                    <a:pt x="76164" y="61122"/>
                  </a:cubicBezTo>
                  <a:lnTo>
                    <a:pt x="0" y="77049"/>
                  </a:lnTo>
                  <a:lnTo>
                    <a:pt x="0" y="633141"/>
                  </a:lnTo>
                  <a:lnTo>
                    <a:pt x="337351" y="63314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59B85DCE-A368-401E-AB8D-A41A3CD97935}"/>
                </a:ext>
              </a:extLst>
            </p:cNvPr>
            <p:cNvSpPr/>
            <p:nvPr/>
          </p:nvSpPr>
          <p:spPr>
            <a:xfrm flipH="1">
              <a:off x="9472161" y="6243648"/>
              <a:ext cx="220012" cy="626790"/>
            </a:xfrm>
            <a:custGeom>
              <a:avLst/>
              <a:gdLst>
                <a:gd name="connsiteX0" fmla="*/ 0 w 337351"/>
                <a:gd name="connsiteY0" fmla="*/ 0 h 626790"/>
                <a:gd name="connsiteX1" fmla="*/ 0 w 337351"/>
                <a:gd name="connsiteY1" fmla="*/ 626790 h 626790"/>
                <a:gd name="connsiteX2" fmla="*/ 337351 w 337351"/>
                <a:gd name="connsiteY2" fmla="*/ 626790 h 626790"/>
                <a:gd name="connsiteX3" fmla="*/ 337351 w 337351"/>
                <a:gd name="connsiteY3" fmla="*/ 75937 h 626790"/>
                <a:gd name="connsiteX4" fmla="*/ 236134 w 337351"/>
                <a:gd name="connsiteY4" fmla="*/ 54771 h 626790"/>
                <a:gd name="connsiteX5" fmla="*/ 0 w 337351"/>
                <a:gd name="connsiteY5" fmla="*/ 0 h 626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626790">
                  <a:moveTo>
                    <a:pt x="0" y="0"/>
                  </a:moveTo>
                  <a:lnTo>
                    <a:pt x="0" y="626790"/>
                  </a:lnTo>
                  <a:lnTo>
                    <a:pt x="337351" y="626790"/>
                  </a:lnTo>
                  <a:lnTo>
                    <a:pt x="337351" y="75937"/>
                  </a:lnTo>
                  <a:lnTo>
                    <a:pt x="236134" y="547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4C84AF18-1280-4458-B824-E52E51114298}"/>
                </a:ext>
              </a:extLst>
            </p:cNvPr>
            <p:cNvSpPr/>
            <p:nvPr/>
          </p:nvSpPr>
          <p:spPr>
            <a:xfrm flipH="1">
              <a:off x="2993551" y="6347944"/>
              <a:ext cx="220012" cy="522494"/>
            </a:xfrm>
            <a:custGeom>
              <a:avLst/>
              <a:gdLst>
                <a:gd name="connsiteX0" fmla="*/ 337351 w 337351"/>
                <a:gd name="connsiteY0" fmla="*/ 0 h 522494"/>
                <a:gd name="connsiteX1" fmla="*/ 326854 w 337351"/>
                <a:gd name="connsiteY1" fmla="*/ 2195 h 522494"/>
                <a:gd name="connsiteX2" fmla="*/ 71572 w 337351"/>
                <a:gd name="connsiteY2" fmla="*/ 50073 h 522494"/>
                <a:gd name="connsiteX3" fmla="*/ 0 w 337351"/>
                <a:gd name="connsiteY3" fmla="*/ 62030 h 522494"/>
                <a:gd name="connsiteX4" fmla="*/ 0 w 337351"/>
                <a:gd name="connsiteY4" fmla="*/ 522494 h 522494"/>
                <a:gd name="connsiteX5" fmla="*/ 337351 w 337351"/>
                <a:gd name="connsiteY5" fmla="*/ 522494 h 522494"/>
                <a:gd name="connsiteX6" fmla="*/ 337351 w 337351"/>
                <a:gd name="connsiteY6" fmla="*/ 0 h 52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522494">
                  <a:moveTo>
                    <a:pt x="337351" y="0"/>
                  </a:moveTo>
                  <a:lnTo>
                    <a:pt x="326854" y="2195"/>
                  </a:lnTo>
                  <a:cubicBezTo>
                    <a:pt x="243063" y="18802"/>
                    <a:pt x="157948" y="34768"/>
                    <a:pt x="71572" y="50073"/>
                  </a:cubicBezTo>
                  <a:lnTo>
                    <a:pt x="0" y="62030"/>
                  </a:lnTo>
                  <a:lnTo>
                    <a:pt x="0" y="522494"/>
                  </a:lnTo>
                  <a:lnTo>
                    <a:pt x="337351" y="52249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24A21635-B06B-45C3-9EFF-300CE132C245}"/>
                </a:ext>
              </a:extLst>
            </p:cNvPr>
            <p:cNvSpPr/>
            <p:nvPr/>
          </p:nvSpPr>
          <p:spPr>
            <a:xfrm flipH="1">
              <a:off x="8974137" y="6352869"/>
              <a:ext cx="220012" cy="517569"/>
            </a:xfrm>
            <a:custGeom>
              <a:avLst/>
              <a:gdLst>
                <a:gd name="connsiteX0" fmla="*/ 0 w 337351"/>
                <a:gd name="connsiteY0" fmla="*/ 0 h 517569"/>
                <a:gd name="connsiteX1" fmla="*/ 0 w 337351"/>
                <a:gd name="connsiteY1" fmla="*/ 517569 h 517569"/>
                <a:gd name="connsiteX2" fmla="*/ 337351 w 337351"/>
                <a:gd name="connsiteY2" fmla="*/ 517569 h 517569"/>
                <a:gd name="connsiteX3" fmla="*/ 337351 w 337351"/>
                <a:gd name="connsiteY3" fmla="*/ 61290 h 517569"/>
                <a:gd name="connsiteX4" fmla="*/ 240726 w 337351"/>
                <a:gd name="connsiteY4" fmla="*/ 45148 h 517569"/>
                <a:gd name="connsiteX5" fmla="*/ 0 w 337351"/>
                <a:gd name="connsiteY5" fmla="*/ 0 h 517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517569">
                  <a:moveTo>
                    <a:pt x="0" y="0"/>
                  </a:moveTo>
                  <a:lnTo>
                    <a:pt x="0" y="517569"/>
                  </a:lnTo>
                  <a:lnTo>
                    <a:pt x="337351" y="517569"/>
                  </a:lnTo>
                  <a:lnTo>
                    <a:pt x="337351" y="61290"/>
                  </a:lnTo>
                  <a:lnTo>
                    <a:pt x="240726" y="45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DF921F9B-8E12-4D60-9A4D-5FF2F098F59C}"/>
                </a:ext>
              </a:extLst>
            </p:cNvPr>
            <p:cNvSpPr/>
            <p:nvPr/>
          </p:nvSpPr>
          <p:spPr>
            <a:xfrm flipH="1">
              <a:off x="3491575" y="6436816"/>
              <a:ext cx="220012" cy="433622"/>
            </a:xfrm>
            <a:custGeom>
              <a:avLst/>
              <a:gdLst>
                <a:gd name="connsiteX0" fmla="*/ 337351 w 337351"/>
                <a:gd name="connsiteY0" fmla="*/ 0 h 433622"/>
                <a:gd name="connsiteX1" fmla="*/ 306748 w 337351"/>
                <a:gd name="connsiteY1" fmla="*/ 5112 h 433622"/>
                <a:gd name="connsiteX2" fmla="*/ 36718 w 337351"/>
                <a:gd name="connsiteY2" fmla="*/ 44932 h 433622"/>
                <a:gd name="connsiteX3" fmla="*/ 0 w 337351"/>
                <a:gd name="connsiteY3" fmla="*/ 49316 h 433622"/>
                <a:gd name="connsiteX4" fmla="*/ 0 w 337351"/>
                <a:gd name="connsiteY4" fmla="*/ 433622 h 433622"/>
                <a:gd name="connsiteX5" fmla="*/ 337351 w 337351"/>
                <a:gd name="connsiteY5" fmla="*/ 433622 h 433622"/>
                <a:gd name="connsiteX6" fmla="*/ 337351 w 337351"/>
                <a:gd name="connsiteY6" fmla="*/ 0 h 43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433622">
                  <a:moveTo>
                    <a:pt x="337351" y="0"/>
                  </a:moveTo>
                  <a:lnTo>
                    <a:pt x="306748" y="5112"/>
                  </a:lnTo>
                  <a:cubicBezTo>
                    <a:pt x="217914" y="19075"/>
                    <a:pt x="127883" y="32355"/>
                    <a:pt x="36718" y="44932"/>
                  </a:cubicBezTo>
                  <a:lnTo>
                    <a:pt x="0" y="49316"/>
                  </a:lnTo>
                  <a:lnTo>
                    <a:pt x="0" y="433622"/>
                  </a:lnTo>
                  <a:lnTo>
                    <a:pt x="337351" y="433622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8AE44948-3722-463F-B24C-AF0FB3547F9C}"/>
                </a:ext>
              </a:extLst>
            </p:cNvPr>
            <p:cNvSpPr/>
            <p:nvPr/>
          </p:nvSpPr>
          <p:spPr>
            <a:xfrm flipH="1">
              <a:off x="8476113" y="6441001"/>
              <a:ext cx="220012" cy="429437"/>
            </a:xfrm>
            <a:custGeom>
              <a:avLst/>
              <a:gdLst>
                <a:gd name="connsiteX0" fmla="*/ 0 w 337351"/>
                <a:gd name="connsiteY0" fmla="*/ 0 h 429437"/>
                <a:gd name="connsiteX1" fmla="*/ 0 w 337351"/>
                <a:gd name="connsiteY1" fmla="*/ 429437 h 429437"/>
                <a:gd name="connsiteX2" fmla="*/ 337351 w 337351"/>
                <a:gd name="connsiteY2" fmla="*/ 429437 h 429437"/>
                <a:gd name="connsiteX3" fmla="*/ 337351 w 337351"/>
                <a:gd name="connsiteY3" fmla="*/ 48122 h 429437"/>
                <a:gd name="connsiteX4" fmla="*/ 275580 w 337351"/>
                <a:gd name="connsiteY4" fmla="*/ 40747 h 429437"/>
                <a:gd name="connsiteX5" fmla="*/ 5550 w 337351"/>
                <a:gd name="connsiteY5" fmla="*/ 927 h 429437"/>
                <a:gd name="connsiteX6" fmla="*/ 0 w 337351"/>
                <a:gd name="connsiteY6" fmla="*/ 0 h 42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429437">
                  <a:moveTo>
                    <a:pt x="0" y="0"/>
                  </a:moveTo>
                  <a:lnTo>
                    <a:pt x="0" y="429437"/>
                  </a:lnTo>
                  <a:lnTo>
                    <a:pt x="337351" y="429437"/>
                  </a:lnTo>
                  <a:lnTo>
                    <a:pt x="337351" y="48122"/>
                  </a:lnTo>
                  <a:lnTo>
                    <a:pt x="275580" y="40747"/>
                  </a:lnTo>
                  <a:cubicBezTo>
                    <a:pt x="184415" y="28170"/>
                    <a:pt x="94384" y="14890"/>
                    <a:pt x="5550" y="9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167DA4A8-01FD-4E7A-93C3-EDB040F7E156}"/>
                </a:ext>
              </a:extLst>
            </p:cNvPr>
            <p:cNvSpPr/>
            <p:nvPr/>
          </p:nvSpPr>
          <p:spPr>
            <a:xfrm flipH="1">
              <a:off x="3989599" y="6505313"/>
              <a:ext cx="220012" cy="365125"/>
            </a:xfrm>
            <a:custGeom>
              <a:avLst/>
              <a:gdLst>
                <a:gd name="connsiteX0" fmla="*/ 337351 w 337351"/>
                <a:gd name="connsiteY0" fmla="*/ 0 h 365125"/>
                <a:gd name="connsiteX1" fmla="*/ 0 w 337351"/>
                <a:gd name="connsiteY1" fmla="*/ 40274 h 365125"/>
                <a:gd name="connsiteX2" fmla="*/ 0 w 337351"/>
                <a:gd name="connsiteY2" fmla="*/ 365125 h 365125"/>
                <a:gd name="connsiteX3" fmla="*/ 337351 w 337351"/>
                <a:gd name="connsiteY3" fmla="*/ 365125 h 365125"/>
                <a:gd name="connsiteX4" fmla="*/ 337351 w 337351"/>
                <a:gd name="connsiteY4" fmla="*/ 0 h 36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65125">
                  <a:moveTo>
                    <a:pt x="337351" y="0"/>
                  </a:moveTo>
                  <a:lnTo>
                    <a:pt x="0" y="40274"/>
                  </a:lnTo>
                  <a:lnTo>
                    <a:pt x="0" y="365125"/>
                  </a:lnTo>
                  <a:lnTo>
                    <a:pt x="337351" y="365125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5ADEDC72-F5D5-4EC3-8AAB-0B19F6709502}"/>
                </a:ext>
              </a:extLst>
            </p:cNvPr>
            <p:cNvSpPr/>
            <p:nvPr/>
          </p:nvSpPr>
          <p:spPr>
            <a:xfrm flipH="1">
              <a:off x="7978089" y="6508304"/>
              <a:ext cx="220012" cy="362134"/>
            </a:xfrm>
            <a:custGeom>
              <a:avLst/>
              <a:gdLst>
                <a:gd name="connsiteX0" fmla="*/ 0 w 337351"/>
                <a:gd name="connsiteY0" fmla="*/ 0 h 362134"/>
                <a:gd name="connsiteX1" fmla="*/ 0 w 337351"/>
                <a:gd name="connsiteY1" fmla="*/ 362134 h 362134"/>
                <a:gd name="connsiteX2" fmla="*/ 337351 w 337351"/>
                <a:gd name="connsiteY2" fmla="*/ 362134 h 362134"/>
                <a:gd name="connsiteX3" fmla="*/ 337351 w 337351"/>
                <a:gd name="connsiteY3" fmla="*/ 40274 h 362134"/>
                <a:gd name="connsiteX4" fmla="*/ 0 w 337351"/>
                <a:gd name="connsiteY4" fmla="*/ 0 h 3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62134">
                  <a:moveTo>
                    <a:pt x="0" y="0"/>
                  </a:moveTo>
                  <a:lnTo>
                    <a:pt x="0" y="362134"/>
                  </a:lnTo>
                  <a:lnTo>
                    <a:pt x="337351" y="362134"/>
                  </a:lnTo>
                  <a:lnTo>
                    <a:pt x="337351" y="402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26F449F8-D44D-4C91-BECB-5CC77687F052}"/>
                </a:ext>
              </a:extLst>
            </p:cNvPr>
            <p:cNvSpPr/>
            <p:nvPr/>
          </p:nvSpPr>
          <p:spPr>
            <a:xfrm flipH="1">
              <a:off x="4487623" y="6559962"/>
              <a:ext cx="220012" cy="310476"/>
            </a:xfrm>
            <a:custGeom>
              <a:avLst/>
              <a:gdLst>
                <a:gd name="connsiteX0" fmla="*/ 337351 w 337351"/>
                <a:gd name="connsiteY0" fmla="*/ 0 h 310476"/>
                <a:gd name="connsiteX1" fmla="*/ 0 w 337351"/>
                <a:gd name="connsiteY1" fmla="*/ 28294 h 310476"/>
                <a:gd name="connsiteX2" fmla="*/ 0 w 337351"/>
                <a:gd name="connsiteY2" fmla="*/ 310476 h 310476"/>
                <a:gd name="connsiteX3" fmla="*/ 337351 w 337351"/>
                <a:gd name="connsiteY3" fmla="*/ 310476 h 310476"/>
                <a:gd name="connsiteX4" fmla="*/ 337351 w 337351"/>
                <a:gd name="connsiteY4" fmla="*/ 0 h 310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10476">
                  <a:moveTo>
                    <a:pt x="337351" y="0"/>
                  </a:moveTo>
                  <a:lnTo>
                    <a:pt x="0" y="28294"/>
                  </a:lnTo>
                  <a:lnTo>
                    <a:pt x="0" y="310476"/>
                  </a:lnTo>
                  <a:lnTo>
                    <a:pt x="337351" y="310476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55A6C91E-9C51-43C8-B756-9CDD1C5B72A7}"/>
                </a:ext>
              </a:extLst>
            </p:cNvPr>
            <p:cNvSpPr/>
            <p:nvPr/>
          </p:nvSpPr>
          <p:spPr>
            <a:xfrm flipH="1">
              <a:off x="7480065" y="6562063"/>
              <a:ext cx="220012" cy="308375"/>
            </a:xfrm>
            <a:custGeom>
              <a:avLst/>
              <a:gdLst>
                <a:gd name="connsiteX0" fmla="*/ 0 w 337351"/>
                <a:gd name="connsiteY0" fmla="*/ 0 h 308375"/>
                <a:gd name="connsiteX1" fmla="*/ 0 w 337351"/>
                <a:gd name="connsiteY1" fmla="*/ 308375 h 308375"/>
                <a:gd name="connsiteX2" fmla="*/ 337351 w 337351"/>
                <a:gd name="connsiteY2" fmla="*/ 308375 h 308375"/>
                <a:gd name="connsiteX3" fmla="*/ 337351 w 337351"/>
                <a:gd name="connsiteY3" fmla="*/ 28294 h 308375"/>
                <a:gd name="connsiteX4" fmla="*/ 0 w 337351"/>
                <a:gd name="connsiteY4" fmla="*/ 0 h 30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08375">
                  <a:moveTo>
                    <a:pt x="0" y="0"/>
                  </a:moveTo>
                  <a:lnTo>
                    <a:pt x="0" y="308375"/>
                  </a:lnTo>
                  <a:lnTo>
                    <a:pt x="337351" y="308375"/>
                  </a:lnTo>
                  <a:lnTo>
                    <a:pt x="337351" y="282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1287F869-44E2-4D82-9DE1-1CAC9C018C20}"/>
                </a:ext>
              </a:extLst>
            </p:cNvPr>
            <p:cNvSpPr/>
            <p:nvPr/>
          </p:nvSpPr>
          <p:spPr>
            <a:xfrm flipH="1">
              <a:off x="4985647" y="6600055"/>
              <a:ext cx="220012" cy="270383"/>
            </a:xfrm>
            <a:custGeom>
              <a:avLst/>
              <a:gdLst>
                <a:gd name="connsiteX0" fmla="*/ 337351 w 337351"/>
                <a:gd name="connsiteY0" fmla="*/ 0 h 270383"/>
                <a:gd name="connsiteX1" fmla="*/ 0 w 337351"/>
                <a:gd name="connsiteY1" fmla="*/ 16794 h 270383"/>
                <a:gd name="connsiteX2" fmla="*/ 0 w 337351"/>
                <a:gd name="connsiteY2" fmla="*/ 270383 h 270383"/>
                <a:gd name="connsiteX3" fmla="*/ 337351 w 337351"/>
                <a:gd name="connsiteY3" fmla="*/ 270383 h 270383"/>
                <a:gd name="connsiteX4" fmla="*/ 337351 w 337351"/>
                <a:gd name="connsiteY4" fmla="*/ 0 h 270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270383">
                  <a:moveTo>
                    <a:pt x="337351" y="0"/>
                  </a:moveTo>
                  <a:lnTo>
                    <a:pt x="0" y="16794"/>
                  </a:lnTo>
                  <a:lnTo>
                    <a:pt x="0" y="270383"/>
                  </a:lnTo>
                  <a:lnTo>
                    <a:pt x="337351" y="270383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6DD93DFB-68C8-4D52-83D3-37B389AE2075}"/>
                </a:ext>
              </a:extLst>
            </p:cNvPr>
            <p:cNvSpPr/>
            <p:nvPr/>
          </p:nvSpPr>
          <p:spPr>
            <a:xfrm flipH="1">
              <a:off x="6982041" y="6601303"/>
              <a:ext cx="220012" cy="269135"/>
            </a:xfrm>
            <a:custGeom>
              <a:avLst/>
              <a:gdLst>
                <a:gd name="connsiteX0" fmla="*/ 0 w 337351"/>
                <a:gd name="connsiteY0" fmla="*/ 0 h 269135"/>
                <a:gd name="connsiteX1" fmla="*/ 0 w 337351"/>
                <a:gd name="connsiteY1" fmla="*/ 269135 h 269135"/>
                <a:gd name="connsiteX2" fmla="*/ 337351 w 337351"/>
                <a:gd name="connsiteY2" fmla="*/ 269135 h 269135"/>
                <a:gd name="connsiteX3" fmla="*/ 337351 w 337351"/>
                <a:gd name="connsiteY3" fmla="*/ 16793 h 269135"/>
                <a:gd name="connsiteX4" fmla="*/ 0 w 337351"/>
                <a:gd name="connsiteY4" fmla="*/ 0 h 269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269135">
                  <a:moveTo>
                    <a:pt x="0" y="0"/>
                  </a:moveTo>
                  <a:lnTo>
                    <a:pt x="0" y="269135"/>
                  </a:lnTo>
                  <a:lnTo>
                    <a:pt x="337351" y="269135"/>
                  </a:lnTo>
                  <a:lnTo>
                    <a:pt x="337351" y="16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D003CE77-4ED9-4CBC-A57D-E73446789062}"/>
                </a:ext>
              </a:extLst>
            </p:cNvPr>
            <p:cNvSpPr/>
            <p:nvPr/>
          </p:nvSpPr>
          <p:spPr>
            <a:xfrm flipH="1">
              <a:off x="5483671" y="6624847"/>
              <a:ext cx="220012" cy="245591"/>
            </a:xfrm>
            <a:custGeom>
              <a:avLst/>
              <a:gdLst>
                <a:gd name="connsiteX0" fmla="*/ 337351 w 337351"/>
                <a:gd name="connsiteY0" fmla="*/ 0 h 245591"/>
                <a:gd name="connsiteX1" fmla="*/ 279257 w 337351"/>
                <a:gd name="connsiteY1" fmla="*/ 2892 h 245591"/>
                <a:gd name="connsiteX2" fmla="*/ 0 w 337351"/>
                <a:gd name="connsiteY2" fmla="*/ 7492 h 245591"/>
                <a:gd name="connsiteX3" fmla="*/ 0 w 337351"/>
                <a:gd name="connsiteY3" fmla="*/ 245591 h 245591"/>
                <a:gd name="connsiteX4" fmla="*/ 337351 w 337351"/>
                <a:gd name="connsiteY4" fmla="*/ 245591 h 245591"/>
                <a:gd name="connsiteX5" fmla="*/ 337351 w 337351"/>
                <a:gd name="connsiteY5" fmla="*/ 0 h 245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45591">
                  <a:moveTo>
                    <a:pt x="337351" y="0"/>
                  </a:moveTo>
                  <a:lnTo>
                    <a:pt x="279257" y="2892"/>
                  </a:lnTo>
                  <a:lnTo>
                    <a:pt x="0" y="7492"/>
                  </a:lnTo>
                  <a:lnTo>
                    <a:pt x="0" y="245591"/>
                  </a:lnTo>
                  <a:lnTo>
                    <a:pt x="337351" y="24559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2F2D38AC-F9ED-4E4F-8A7A-5363A6549360}"/>
                </a:ext>
              </a:extLst>
            </p:cNvPr>
            <p:cNvSpPr/>
            <p:nvPr/>
          </p:nvSpPr>
          <p:spPr>
            <a:xfrm flipH="1">
              <a:off x="6484017" y="6626094"/>
              <a:ext cx="220012" cy="244344"/>
            </a:xfrm>
            <a:custGeom>
              <a:avLst/>
              <a:gdLst>
                <a:gd name="connsiteX0" fmla="*/ 0 w 337351"/>
                <a:gd name="connsiteY0" fmla="*/ 0 h 244344"/>
                <a:gd name="connsiteX1" fmla="*/ 0 w 337351"/>
                <a:gd name="connsiteY1" fmla="*/ 244344 h 244344"/>
                <a:gd name="connsiteX2" fmla="*/ 337351 w 337351"/>
                <a:gd name="connsiteY2" fmla="*/ 244344 h 244344"/>
                <a:gd name="connsiteX3" fmla="*/ 337351 w 337351"/>
                <a:gd name="connsiteY3" fmla="*/ 6658 h 244344"/>
                <a:gd name="connsiteX4" fmla="*/ 33041 w 337351"/>
                <a:gd name="connsiteY4" fmla="*/ 1645 h 244344"/>
                <a:gd name="connsiteX5" fmla="*/ 0 w 337351"/>
                <a:gd name="connsiteY5" fmla="*/ 0 h 24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44344">
                  <a:moveTo>
                    <a:pt x="0" y="0"/>
                  </a:moveTo>
                  <a:lnTo>
                    <a:pt x="0" y="244344"/>
                  </a:lnTo>
                  <a:lnTo>
                    <a:pt x="337351" y="244344"/>
                  </a:lnTo>
                  <a:lnTo>
                    <a:pt x="337351" y="6658"/>
                  </a:lnTo>
                  <a:lnTo>
                    <a:pt x="33041" y="16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FD056C7D-74CD-4139-9596-2211BF21FABD}"/>
                </a:ext>
              </a:extLst>
            </p:cNvPr>
            <p:cNvSpPr/>
            <p:nvPr/>
          </p:nvSpPr>
          <p:spPr>
            <a:xfrm flipH="1">
              <a:off x="5985993" y="6635056"/>
              <a:ext cx="220012" cy="235382"/>
            </a:xfrm>
            <a:custGeom>
              <a:avLst/>
              <a:gdLst>
                <a:gd name="connsiteX0" fmla="*/ 337351 w 337351"/>
                <a:gd name="connsiteY0" fmla="*/ 0 h 235382"/>
                <a:gd name="connsiteX1" fmla="*/ 158298 w 337351"/>
                <a:gd name="connsiteY1" fmla="*/ 2949 h 235382"/>
                <a:gd name="connsiteX2" fmla="*/ 0 w 337351"/>
                <a:gd name="connsiteY2" fmla="*/ 342 h 235382"/>
                <a:gd name="connsiteX3" fmla="*/ 0 w 337351"/>
                <a:gd name="connsiteY3" fmla="*/ 235382 h 235382"/>
                <a:gd name="connsiteX4" fmla="*/ 337351 w 337351"/>
                <a:gd name="connsiteY4" fmla="*/ 235382 h 235382"/>
                <a:gd name="connsiteX5" fmla="*/ 337351 w 337351"/>
                <a:gd name="connsiteY5" fmla="*/ 0 h 235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35382">
                  <a:moveTo>
                    <a:pt x="337351" y="0"/>
                  </a:moveTo>
                  <a:lnTo>
                    <a:pt x="158298" y="2949"/>
                  </a:lnTo>
                  <a:lnTo>
                    <a:pt x="0" y="342"/>
                  </a:lnTo>
                  <a:lnTo>
                    <a:pt x="0" y="235382"/>
                  </a:lnTo>
                  <a:lnTo>
                    <a:pt x="337351" y="235382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44" name="그룹 243">
            <a:extLst>
              <a:ext uri="{FF2B5EF4-FFF2-40B4-BE49-F238E27FC236}">
                <a16:creationId xmlns:a16="http://schemas.microsoft.com/office/drawing/2014/main" id="{3B2B4FEE-BAEB-4A62-A056-ADD612179DA4}"/>
              </a:ext>
            </a:extLst>
          </p:cNvPr>
          <p:cNvGrpSpPr/>
          <p:nvPr/>
        </p:nvGrpSpPr>
        <p:grpSpPr>
          <a:xfrm>
            <a:off x="3981601" y="756474"/>
            <a:ext cx="4228797" cy="1132768"/>
            <a:chOff x="3973583" y="475550"/>
            <a:chExt cx="4228797" cy="1132768"/>
          </a:xfrm>
        </p:grpSpPr>
        <p:sp>
          <p:nvSpPr>
            <p:cNvPr id="2" name="별: 꼭짓점 5개 1">
              <a:extLst>
                <a:ext uri="{FF2B5EF4-FFF2-40B4-BE49-F238E27FC236}">
                  <a16:creationId xmlns:a16="http://schemas.microsoft.com/office/drawing/2014/main" id="{4ED00BAB-4B27-4764-B126-B94C55E35B95}"/>
                </a:ext>
              </a:extLst>
            </p:cNvPr>
            <p:cNvSpPr/>
            <p:nvPr/>
          </p:nvSpPr>
          <p:spPr>
            <a:xfrm>
              <a:off x="5927324" y="475550"/>
              <a:ext cx="337351" cy="337351"/>
            </a:xfrm>
            <a:prstGeom prst="star5">
              <a:avLst/>
            </a:pr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38" name="그룹 237">
              <a:extLst>
                <a:ext uri="{FF2B5EF4-FFF2-40B4-BE49-F238E27FC236}">
                  <a16:creationId xmlns:a16="http://schemas.microsoft.com/office/drawing/2014/main" id="{CBD7EC94-9174-4B16-8B77-46AA39DB0297}"/>
                </a:ext>
              </a:extLst>
            </p:cNvPr>
            <p:cNvGrpSpPr/>
            <p:nvPr/>
          </p:nvGrpSpPr>
          <p:grpSpPr>
            <a:xfrm>
              <a:off x="3973583" y="525844"/>
              <a:ext cx="1692844" cy="1067890"/>
              <a:chOff x="3973583" y="525844"/>
              <a:chExt cx="1692844" cy="1067890"/>
            </a:xfrm>
          </p:grpSpPr>
          <p:sp>
            <p:nvSpPr>
              <p:cNvPr id="17" name="별: 꼭짓점 5개 16">
                <a:extLst>
                  <a:ext uri="{FF2B5EF4-FFF2-40B4-BE49-F238E27FC236}">
                    <a16:creationId xmlns:a16="http://schemas.microsoft.com/office/drawing/2014/main" id="{41C55AA3-CA80-465C-9659-90FDBF2B0ED7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5" name="별: 꼭짓점 5개 234">
                <a:extLst>
                  <a:ext uri="{FF2B5EF4-FFF2-40B4-BE49-F238E27FC236}">
                    <a16:creationId xmlns:a16="http://schemas.microsoft.com/office/drawing/2014/main" id="{C35683F6-00A5-427C-87D5-C1A85C16EC10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6" name="별: 꼭짓점 5개 235">
                <a:extLst>
                  <a:ext uri="{FF2B5EF4-FFF2-40B4-BE49-F238E27FC236}">
                    <a16:creationId xmlns:a16="http://schemas.microsoft.com/office/drawing/2014/main" id="{3CF3A55E-16AF-430E-A68E-1FB77653ABA5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7" name="별: 꼭짓점 5개 236">
                <a:extLst>
                  <a:ext uri="{FF2B5EF4-FFF2-40B4-BE49-F238E27FC236}">
                    <a16:creationId xmlns:a16="http://schemas.microsoft.com/office/drawing/2014/main" id="{148F3DDA-DE5C-4807-97B3-A72B2E599969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39" name="그룹 238">
              <a:extLst>
                <a:ext uri="{FF2B5EF4-FFF2-40B4-BE49-F238E27FC236}">
                  <a16:creationId xmlns:a16="http://schemas.microsoft.com/office/drawing/2014/main" id="{35B53BD8-02E3-4466-BBFE-D06B5128B45E}"/>
                </a:ext>
              </a:extLst>
            </p:cNvPr>
            <p:cNvGrpSpPr/>
            <p:nvPr/>
          </p:nvGrpSpPr>
          <p:grpSpPr>
            <a:xfrm flipH="1">
              <a:off x="6509536" y="540428"/>
              <a:ext cx="1692844" cy="1067890"/>
              <a:chOff x="3973583" y="525844"/>
              <a:chExt cx="1692844" cy="1067890"/>
            </a:xfrm>
          </p:grpSpPr>
          <p:sp>
            <p:nvSpPr>
              <p:cNvPr id="240" name="별: 꼭짓점 5개 239">
                <a:extLst>
                  <a:ext uri="{FF2B5EF4-FFF2-40B4-BE49-F238E27FC236}">
                    <a16:creationId xmlns:a16="http://schemas.microsoft.com/office/drawing/2014/main" id="{B043F8F0-A4AA-42EA-BC25-8BC96CAA1F1E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1" name="별: 꼭짓점 5개 240">
                <a:extLst>
                  <a:ext uri="{FF2B5EF4-FFF2-40B4-BE49-F238E27FC236}">
                    <a16:creationId xmlns:a16="http://schemas.microsoft.com/office/drawing/2014/main" id="{99637396-E348-4EC9-9BDC-B482FE9AE88E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2" name="별: 꼭짓점 5개 241">
                <a:extLst>
                  <a:ext uri="{FF2B5EF4-FFF2-40B4-BE49-F238E27FC236}">
                    <a16:creationId xmlns:a16="http://schemas.microsoft.com/office/drawing/2014/main" id="{D8F7F71A-E5E1-4EAF-A9DA-3F056E2D009C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3" name="별: 꼭짓점 5개 242">
                <a:extLst>
                  <a:ext uri="{FF2B5EF4-FFF2-40B4-BE49-F238E27FC236}">
                    <a16:creationId xmlns:a16="http://schemas.microsoft.com/office/drawing/2014/main" id="{336D901A-C73C-4D94-80DE-77EE32974533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249" name="그래픽 248" descr="나비">
            <a:extLst>
              <a:ext uri="{FF2B5EF4-FFF2-40B4-BE49-F238E27FC236}">
                <a16:creationId xmlns:a16="http://schemas.microsoft.com/office/drawing/2014/main" id="{DDE66F7E-8226-4287-9995-3C2E0350A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38403" y="1553579"/>
            <a:ext cx="1331227" cy="1331227"/>
          </a:xfrm>
          <a:prstGeom prst="rect">
            <a:avLst/>
          </a:prstGeom>
        </p:spPr>
      </p:pic>
      <p:sp>
        <p:nvSpPr>
          <p:cNvPr id="54" name="자유형: 도형 53">
            <a:extLst>
              <a:ext uri="{FF2B5EF4-FFF2-40B4-BE49-F238E27FC236}">
                <a16:creationId xmlns:a16="http://schemas.microsoft.com/office/drawing/2014/main" id="{8DEFDDF4-0796-4D94-BD21-02D25A43DB5A}"/>
              </a:ext>
            </a:extLst>
          </p:cNvPr>
          <p:cNvSpPr/>
          <p:nvPr/>
        </p:nvSpPr>
        <p:spPr>
          <a:xfrm>
            <a:off x="1951415" y="1520110"/>
            <a:ext cx="8305201" cy="4157255"/>
          </a:xfrm>
          <a:custGeom>
            <a:avLst/>
            <a:gdLst>
              <a:gd name="connsiteX0" fmla="*/ 4561948 w 9089796"/>
              <a:gd name="connsiteY0" fmla="*/ 0 h 4554788"/>
              <a:gd name="connsiteX1" fmla="*/ 6494550 w 9089796"/>
              <a:gd name="connsiteY1" fmla="*/ 828760 h 4554788"/>
              <a:gd name="connsiteX2" fmla="*/ 6587483 w 9089796"/>
              <a:gd name="connsiteY2" fmla="*/ 941768 h 4554788"/>
              <a:gd name="connsiteX3" fmla="*/ 8631026 w 9089796"/>
              <a:gd name="connsiteY3" fmla="*/ 941768 h 4554788"/>
              <a:gd name="connsiteX4" fmla="*/ 9089796 w 9089796"/>
              <a:gd name="connsiteY4" fmla="*/ 1400538 h 4554788"/>
              <a:gd name="connsiteX5" fmla="*/ 9089796 w 9089796"/>
              <a:gd name="connsiteY5" fmla="*/ 3235564 h 4554788"/>
              <a:gd name="connsiteX6" fmla="*/ 8631026 w 9089796"/>
              <a:gd name="connsiteY6" fmla="*/ 3694334 h 4554788"/>
              <a:gd name="connsiteX7" fmla="*/ 6520614 w 9089796"/>
              <a:gd name="connsiteY7" fmla="*/ 3694334 h 4554788"/>
              <a:gd name="connsiteX8" fmla="*/ 6494550 w 9089796"/>
              <a:gd name="connsiteY8" fmla="*/ 3726028 h 4554788"/>
              <a:gd name="connsiteX9" fmla="*/ 4561948 w 9089796"/>
              <a:gd name="connsiteY9" fmla="*/ 4554788 h 4554788"/>
              <a:gd name="connsiteX10" fmla="*/ 2629346 w 9089796"/>
              <a:gd name="connsiteY10" fmla="*/ 3726028 h 4554788"/>
              <a:gd name="connsiteX11" fmla="*/ 2603282 w 9089796"/>
              <a:gd name="connsiteY11" fmla="*/ 3694334 h 4554788"/>
              <a:gd name="connsiteX12" fmla="*/ 458770 w 9089796"/>
              <a:gd name="connsiteY12" fmla="*/ 3694334 h 4554788"/>
              <a:gd name="connsiteX13" fmla="*/ 0 w 9089796"/>
              <a:gd name="connsiteY13" fmla="*/ 3235564 h 4554788"/>
              <a:gd name="connsiteX14" fmla="*/ 0 w 9089796"/>
              <a:gd name="connsiteY14" fmla="*/ 1400538 h 4554788"/>
              <a:gd name="connsiteX15" fmla="*/ 458770 w 9089796"/>
              <a:gd name="connsiteY15" fmla="*/ 941768 h 4554788"/>
              <a:gd name="connsiteX16" fmla="*/ 2536413 w 9089796"/>
              <a:gd name="connsiteY16" fmla="*/ 941768 h 4554788"/>
              <a:gd name="connsiteX17" fmla="*/ 2629346 w 9089796"/>
              <a:gd name="connsiteY17" fmla="*/ 828760 h 4554788"/>
              <a:gd name="connsiteX18" fmla="*/ 4561948 w 9089796"/>
              <a:gd name="connsiteY18" fmla="*/ 0 h 4554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089796" h="4554788">
                <a:moveTo>
                  <a:pt x="4561948" y="0"/>
                </a:moveTo>
                <a:cubicBezTo>
                  <a:pt x="5340000" y="0"/>
                  <a:pt x="6035186" y="322615"/>
                  <a:pt x="6494550" y="828760"/>
                </a:cubicBezTo>
                <a:lnTo>
                  <a:pt x="6587483" y="941768"/>
                </a:lnTo>
                <a:lnTo>
                  <a:pt x="8631026" y="941768"/>
                </a:lnTo>
                <a:cubicBezTo>
                  <a:pt x="8884398" y="941768"/>
                  <a:pt x="9089796" y="1147166"/>
                  <a:pt x="9089796" y="1400538"/>
                </a:cubicBezTo>
                <a:lnTo>
                  <a:pt x="9089796" y="3235564"/>
                </a:lnTo>
                <a:cubicBezTo>
                  <a:pt x="9089796" y="3488936"/>
                  <a:pt x="8884398" y="3694334"/>
                  <a:pt x="8631026" y="3694334"/>
                </a:cubicBezTo>
                <a:lnTo>
                  <a:pt x="6520614" y="3694334"/>
                </a:lnTo>
                <a:lnTo>
                  <a:pt x="6494550" y="3726028"/>
                </a:lnTo>
                <a:cubicBezTo>
                  <a:pt x="6035186" y="4232173"/>
                  <a:pt x="5340000" y="4554788"/>
                  <a:pt x="4561948" y="4554788"/>
                </a:cubicBezTo>
                <a:cubicBezTo>
                  <a:pt x="3783897" y="4554788"/>
                  <a:pt x="3088710" y="4232173"/>
                  <a:pt x="2629346" y="3726028"/>
                </a:cubicBezTo>
                <a:lnTo>
                  <a:pt x="2603282" y="3694334"/>
                </a:lnTo>
                <a:lnTo>
                  <a:pt x="458770" y="3694334"/>
                </a:lnTo>
                <a:cubicBezTo>
                  <a:pt x="205398" y="3694334"/>
                  <a:pt x="0" y="3488936"/>
                  <a:pt x="0" y="3235564"/>
                </a:cubicBezTo>
                <a:lnTo>
                  <a:pt x="0" y="1400538"/>
                </a:lnTo>
                <a:cubicBezTo>
                  <a:pt x="0" y="1147166"/>
                  <a:pt x="205398" y="941768"/>
                  <a:pt x="458770" y="941768"/>
                </a:cubicBezTo>
                <a:lnTo>
                  <a:pt x="2536413" y="941768"/>
                </a:lnTo>
                <a:lnTo>
                  <a:pt x="2629346" y="828760"/>
                </a:lnTo>
                <a:cubicBezTo>
                  <a:pt x="3088710" y="322615"/>
                  <a:pt x="3783897" y="0"/>
                  <a:pt x="4561948" y="0"/>
                </a:cubicBezTo>
                <a:close/>
              </a:path>
            </a:pathLst>
          </a:custGeom>
          <a:noFill/>
          <a:ln w="133350" cmpd="thickThin">
            <a:solidFill>
              <a:srgbClr val="4D98B6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CD9900E-FD18-4383-943D-045A614FF76A}"/>
              </a:ext>
            </a:extLst>
          </p:cNvPr>
          <p:cNvSpPr/>
          <p:nvPr/>
        </p:nvSpPr>
        <p:spPr>
          <a:xfrm>
            <a:off x="3225401" y="3192401"/>
            <a:ext cx="57823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간단 전체적 기능</a:t>
            </a:r>
            <a:endParaRPr lang="ko-KR" altLang="en-US" sz="6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20CA0E-FCC7-44F4-832E-625AB9AAC57B}"/>
              </a:ext>
            </a:extLst>
          </p:cNvPr>
          <p:cNvSpPr txBox="1"/>
          <p:nvPr/>
        </p:nvSpPr>
        <p:spPr>
          <a:xfrm>
            <a:off x="5242188" y="4842756"/>
            <a:ext cx="1811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오늘 뭐 먹지</a:t>
            </a:r>
            <a:r>
              <a:rPr lang="en-US" altLang="ko-KR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?</a:t>
            </a:r>
            <a:endParaRPr lang="ko-KR" altLang="en-US" sz="2400" dirty="0">
              <a:solidFill>
                <a:srgbClr val="4D98B6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417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45"/>
          <a:stretch/>
        </p:blipFill>
        <p:spPr>
          <a:xfrm>
            <a:off x="5440468" y="592627"/>
            <a:ext cx="3811998" cy="432341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0" b="61165"/>
          <a:stretch/>
        </p:blipFill>
        <p:spPr>
          <a:xfrm>
            <a:off x="7346467" y="3563513"/>
            <a:ext cx="4432906" cy="208506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22"/>
          <a:stretch/>
        </p:blipFill>
        <p:spPr>
          <a:xfrm>
            <a:off x="741452" y="592627"/>
            <a:ext cx="4303704" cy="411913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2" b="60385"/>
          <a:stretch/>
        </p:blipFill>
        <p:spPr>
          <a:xfrm>
            <a:off x="2659945" y="3609010"/>
            <a:ext cx="4426619" cy="209206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41452" y="5867463"/>
            <a:ext cx="1086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Flask </a:t>
            </a:r>
            <a:r>
              <a:rPr lang="en-US" altLang="ko-KR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(</a:t>
            </a:r>
            <a:r>
              <a:rPr lang="ko-KR" altLang="en-US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파이썬</a:t>
            </a:r>
            <a:r>
              <a:rPr lang="ko-KR" altLang="en-US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웹 프레임 워크</a:t>
            </a:r>
            <a:r>
              <a:rPr lang="en-US" altLang="ko-KR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),</a:t>
            </a:r>
            <a:r>
              <a:rPr lang="ko-KR" altLang="en-US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ko-KR" altLang="en-US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카카오톡</a:t>
            </a:r>
            <a:r>
              <a:rPr lang="ko-KR" altLang="en-US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en-US" altLang="ko-KR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rest API, </a:t>
            </a:r>
            <a:r>
              <a:rPr lang="ko-KR" altLang="en-US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카카오 </a:t>
            </a:r>
            <a:r>
              <a:rPr lang="en-US" altLang="ko-KR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map API, Selenium, HTML, CSS, </a:t>
            </a:r>
            <a:r>
              <a:rPr lang="en-US" altLang="ko-KR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Javascript</a:t>
            </a:r>
            <a:r>
              <a:rPr lang="en-US" altLang="ko-KR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- </a:t>
            </a:r>
            <a:r>
              <a:rPr lang="en-US" altLang="ko-KR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Axios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648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D2C7FF6F-F8FA-4826-AA29-9E421261DD1D}"/>
              </a:ext>
            </a:extLst>
          </p:cNvPr>
          <p:cNvSpPr/>
          <p:nvPr/>
        </p:nvSpPr>
        <p:spPr>
          <a:xfrm>
            <a:off x="1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0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0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9712D8B0-EB57-40D9-B6F1-18AE5B244FD4}"/>
              </a:ext>
            </a:extLst>
          </p:cNvPr>
          <p:cNvSpPr/>
          <p:nvPr/>
        </p:nvSpPr>
        <p:spPr>
          <a:xfrm>
            <a:off x="12189898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2103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2103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BF28BFD-2ACC-48B1-BECC-09C42D96BACC}"/>
              </a:ext>
            </a:extLst>
          </p:cNvPr>
          <p:cNvGrpSpPr/>
          <p:nvPr/>
        </p:nvGrpSpPr>
        <p:grpSpPr>
          <a:xfrm>
            <a:off x="16042" y="4649617"/>
            <a:ext cx="12155642" cy="2220821"/>
            <a:chOff x="16042" y="4649617"/>
            <a:chExt cx="12155642" cy="2220821"/>
          </a:xfrm>
        </p:grpSpPr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EA3E205B-9617-426C-AA77-E1CCE56AC08B}"/>
                </a:ext>
              </a:extLst>
            </p:cNvPr>
            <p:cNvSpPr/>
            <p:nvPr/>
          </p:nvSpPr>
          <p:spPr>
            <a:xfrm flipH="1">
              <a:off x="11976836" y="4649617"/>
              <a:ext cx="194848" cy="2220821"/>
            </a:xfrm>
            <a:custGeom>
              <a:avLst/>
              <a:gdLst>
                <a:gd name="connsiteX0" fmla="*/ 0 w 298765"/>
                <a:gd name="connsiteY0" fmla="*/ 0 h 2220821"/>
                <a:gd name="connsiteX1" fmla="*/ 0 w 298765"/>
                <a:gd name="connsiteY1" fmla="*/ 2220821 h 2220821"/>
                <a:gd name="connsiteX2" fmla="*/ 298765 w 298765"/>
                <a:gd name="connsiteY2" fmla="*/ 2220821 h 2220821"/>
                <a:gd name="connsiteX3" fmla="*/ 298765 w 298765"/>
                <a:gd name="connsiteY3" fmla="*/ 615097 h 2220821"/>
                <a:gd name="connsiteX4" fmla="*/ 274064 w 298765"/>
                <a:gd name="connsiteY4" fmla="*/ 591286 h 2220821"/>
                <a:gd name="connsiteX5" fmla="*/ 0 w 298765"/>
                <a:gd name="connsiteY5" fmla="*/ 0 h 222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765" h="2220821">
                  <a:moveTo>
                    <a:pt x="0" y="0"/>
                  </a:moveTo>
                  <a:lnTo>
                    <a:pt x="0" y="2220821"/>
                  </a:lnTo>
                  <a:lnTo>
                    <a:pt x="298765" y="2220821"/>
                  </a:lnTo>
                  <a:lnTo>
                    <a:pt x="298765" y="615097"/>
                  </a:lnTo>
                  <a:lnTo>
                    <a:pt x="274064" y="591286"/>
                  </a:lnTo>
                  <a:cubicBezTo>
                    <a:pt x="95951" y="404499"/>
                    <a:pt x="0" y="205904"/>
                    <a:pt x="0" y="0"/>
                  </a:cubicBez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590048D5-219C-4C4E-B4AE-41F4DA113C1D}"/>
                </a:ext>
              </a:extLst>
            </p:cNvPr>
            <p:cNvSpPr/>
            <p:nvPr/>
          </p:nvSpPr>
          <p:spPr>
            <a:xfrm flipH="1">
              <a:off x="16042" y="4670883"/>
              <a:ext cx="178508" cy="2199555"/>
            </a:xfrm>
            <a:custGeom>
              <a:avLst/>
              <a:gdLst>
                <a:gd name="connsiteX0" fmla="*/ 273712 w 273712"/>
                <a:gd name="connsiteY0" fmla="*/ 0 h 2199555"/>
                <a:gd name="connsiteX1" fmla="*/ 81794 w 273712"/>
                <a:gd name="connsiteY1" fmla="*/ 496929 h 2199555"/>
                <a:gd name="connsiteX2" fmla="*/ 0 w 273712"/>
                <a:gd name="connsiteY2" fmla="*/ 590882 h 2199555"/>
                <a:gd name="connsiteX3" fmla="*/ 0 w 273712"/>
                <a:gd name="connsiteY3" fmla="*/ 2199555 h 2199555"/>
                <a:gd name="connsiteX4" fmla="*/ 273712 w 273712"/>
                <a:gd name="connsiteY4" fmla="*/ 2199555 h 2199555"/>
                <a:gd name="connsiteX5" fmla="*/ 273712 w 273712"/>
                <a:gd name="connsiteY5" fmla="*/ 0 h 2199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3712" h="2199555">
                  <a:moveTo>
                    <a:pt x="273712" y="0"/>
                  </a:moveTo>
                  <a:cubicBezTo>
                    <a:pt x="273712" y="171587"/>
                    <a:pt x="207079" y="338098"/>
                    <a:pt x="81794" y="496929"/>
                  </a:cubicBezTo>
                  <a:lnTo>
                    <a:pt x="0" y="590882"/>
                  </a:lnTo>
                  <a:lnTo>
                    <a:pt x="0" y="2199555"/>
                  </a:lnTo>
                  <a:lnTo>
                    <a:pt x="273712" y="2199555"/>
                  </a:lnTo>
                  <a:lnTo>
                    <a:pt x="273712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13975DC3-758E-4EE2-9D2C-73A5D7FF957A}"/>
                </a:ext>
              </a:extLst>
            </p:cNvPr>
            <p:cNvSpPr/>
            <p:nvPr/>
          </p:nvSpPr>
          <p:spPr>
            <a:xfrm flipH="1">
              <a:off x="503431" y="5386634"/>
              <a:ext cx="220012" cy="1483804"/>
            </a:xfrm>
            <a:custGeom>
              <a:avLst/>
              <a:gdLst>
                <a:gd name="connsiteX0" fmla="*/ 337351 w 337351"/>
                <a:gd name="connsiteY0" fmla="*/ 0 h 1483804"/>
                <a:gd name="connsiteX1" fmla="*/ 292682 w 337351"/>
                <a:gd name="connsiteY1" fmla="*/ 36953 h 1483804"/>
                <a:gd name="connsiteX2" fmla="*/ 35982 w 337351"/>
                <a:gd name="connsiteY2" fmla="*/ 210767 h 1483804"/>
                <a:gd name="connsiteX3" fmla="*/ 0 w 337351"/>
                <a:gd name="connsiteY3" fmla="*/ 231179 h 1483804"/>
                <a:gd name="connsiteX4" fmla="*/ 0 w 337351"/>
                <a:gd name="connsiteY4" fmla="*/ 1483804 h 1483804"/>
                <a:gd name="connsiteX5" fmla="*/ 337351 w 337351"/>
                <a:gd name="connsiteY5" fmla="*/ 1483804 h 1483804"/>
                <a:gd name="connsiteX6" fmla="*/ 337351 w 337351"/>
                <a:gd name="connsiteY6" fmla="*/ 0 h 148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483804">
                  <a:moveTo>
                    <a:pt x="337351" y="0"/>
                  </a:moveTo>
                  <a:lnTo>
                    <a:pt x="292682" y="36953"/>
                  </a:lnTo>
                  <a:cubicBezTo>
                    <a:pt x="215563" y="96425"/>
                    <a:pt x="129826" y="154419"/>
                    <a:pt x="35982" y="210767"/>
                  </a:cubicBezTo>
                  <a:lnTo>
                    <a:pt x="0" y="231179"/>
                  </a:lnTo>
                  <a:lnTo>
                    <a:pt x="0" y="1483804"/>
                  </a:lnTo>
                  <a:lnTo>
                    <a:pt x="337351" y="148380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CDCB4F95-0282-43C6-916E-D6E589190568}"/>
                </a:ext>
              </a:extLst>
            </p:cNvPr>
            <p:cNvSpPr/>
            <p:nvPr/>
          </p:nvSpPr>
          <p:spPr>
            <a:xfrm flipH="1">
              <a:off x="11464257" y="5407359"/>
              <a:ext cx="220012" cy="1463079"/>
            </a:xfrm>
            <a:custGeom>
              <a:avLst/>
              <a:gdLst>
                <a:gd name="connsiteX0" fmla="*/ 0 w 337351"/>
                <a:gd name="connsiteY0" fmla="*/ 0 h 1463079"/>
                <a:gd name="connsiteX1" fmla="*/ 0 w 337351"/>
                <a:gd name="connsiteY1" fmla="*/ 1463079 h 1463079"/>
                <a:gd name="connsiteX2" fmla="*/ 337351 w 337351"/>
                <a:gd name="connsiteY2" fmla="*/ 1463079 h 1463079"/>
                <a:gd name="connsiteX3" fmla="*/ 337351 w 337351"/>
                <a:gd name="connsiteY3" fmla="*/ 224666 h 1463079"/>
                <a:gd name="connsiteX4" fmla="*/ 276316 w 337351"/>
                <a:gd name="connsiteY4" fmla="*/ 190042 h 1463079"/>
                <a:gd name="connsiteX5" fmla="*/ 19616 w 337351"/>
                <a:gd name="connsiteY5" fmla="*/ 16228 h 1463079"/>
                <a:gd name="connsiteX6" fmla="*/ 0 w 337351"/>
                <a:gd name="connsiteY6" fmla="*/ 0 h 146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463079">
                  <a:moveTo>
                    <a:pt x="0" y="0"/>
                  </a:moveTo>
                  <a:lnTo>
                    <a:pt x="0" y="1463079"/>
                  </a:lnTo>
                  <a:lnTo>
                    <a:pt x="337351" y="1463079"/>
                  </a:lnTo>
                  <a:lnTo>
                    <a:pt x="337351" y="224666"/>
                  </a:lnTo>
                  <a:lnTo>
                    <a:pt x="276316" y="190042"/>
                  </a:lnTo>
                  <a:cubicBezTo>
                    <a:pt x="182471" y="133694"/>
                    <a:pt x="96734" y="75700"/>
                    <a:pt x="19616" y="162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097C47E3-840F-4816-91B9-AB5E2F95E2C9}"/>
                </a:ext>
              </a:extLst>
            </p:cNvPr>
            <p:cNvSpPr/>
            <p:nvPr/>
          </p:nvSpPr>
          <p:spPr>
            <a:xfrm flipH="1">
              <a:off x="1001455" y="5706042"/>
              <a:ext cx="220012" cy="1164396"/>
            </a:xfrm>
            <a:custGeom>
              <a:avLst/>
              <a:gdLst>
                <a:gd name="connsiteX0" fmla="*/ 337351 w 337351"/>
                <a:gd name="connsiteY0" fmla="*/ 0 h 1164396"/>
                <a:gd name="connsiteX1" fmla="*/ 228659 w 337351"/>
                <a:gd name="connsiteY1" fmla="*/ 55301 h 1164396"/>
                <a:gd name="connsiteX2" fmla="*/ 58701 w 337351"/>
                <a:gd name="connsiteY2" fmla="*/ 133259 h 1164396"/>
                <a:gd name="connsiteX3" fmla="*/ 0 w 337351"/>
                <a:gd name="connsiteY3" fmla="*/ 157624 h 1164396"/>
                <a:gd name="connsiteX4" fmla="*/ 0 w 337351"/>
                <a:gd name="connsiteY4" fmla="*/ 1164396 h 1164396"/>
                <a:gd name="connsiteX5" fmla="*/ 337351 w 337351"/>
                <a:gd name="connsiteY5" fmla="*/ 1164396 h 1164396"/>
                <a:gd name="connsiteX6" fmla="*/ 337351 w 337351"/>
                <a:gd name="connsiteY6" fmla="*/ 0 h 116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164396">
                  <a:moveTo>
                    <a:pt x="337351" y="0"/>
                  </a:moveTo>
                  <a:lnTo>
                    <a:pt x="228659" y="55301"/>
                  </a:lnTo>
                  <a:cubicBezTo>
                    <a:pt x="173884" y="81747"/>
                    <a:pt x="117210" y="107740"/>
                    <a:pt x="58701" y="133259"/>
                  </a:cubicBezTo>
                  <a:lnTo>
                    <a:pt x="0" y="157624"/>
                  </a:lnTo>
                  <a:lnTo>
                    <a:pt x="0" y="1164396"/>
                  </a:lnTo>
                  <a:lnTo>
                    <a:pt x="337351" y="1164396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9CD645CC-6C66-4F5E-A097-AD5C242286F7}"/>
                </a:ext>
              </a:extLst>
            </p:cNvPr>
            <p:cNvSpPr/>
            <p:nvPr/>
          </p:nvSpPr>
          <p:spPr>
            <a:xfrm flipH="1">
              <a:off x="10966233" y="5718789"/>
              <a:ext cx="220012" cy="1151649"/>
            </a:xfrm>
            <a:custGeom>
              <a:avLst/>
              <a:gdLst>
                <a:gd name="connsiteX0" fmla="*/ 0 w 337351"/>
                <a:gd name="connsiteY0" fmla="*/ 0 h 1151649"/>
                <a:gd name="connsiteX1" fmla="*/ 0 w 337351"/>
                <a:gd name="connsiteY1" fmla="*/ 1151649 h 1151649"/>
                <a:gd name="connsiteX2" fmla="*/ 337351 w 337351"/>
                <a:gd name="connsiteY2" fmla="*/ 1151649 h 1151649"/>
                <a:gd name="connsiteX3" fmla="*/ 337351 w 337351"/>
                <a:gd name="connsiteY3" fmla="*/ 155276 h 1151649"/>
                <a:gd name="connsiteX4" fmla="*/ 253597 w 337351"/>
                <a:gd name="connsiteY4" fmla="*/ 120512 h 1151649"/>
                <a:gd name="connsiteX5" fmla="*/ 83639 w 337351"/>
                <a:gd name="connsiteY5" fmla="*/ 42554 h 1151649"/>
                <a:gd name="connsiteX6" fmla="*/ 0 w 337351"/>
                <a:gd name="connsiteY6" fmla="*/ 0 h 115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151649">
                  <a:moveTo>
                    <a:pt x="0" y="0"/>
                  </a:moveTo>
                  <a:lnTo>
                    <a:pt x="0" y="1151649"/>
                  </a:lnTo>
                  <a:lnTo>
                    <a:pt x="337351" y="1151649"/>
                  </a:lnTo>
                  <a:lnTo>
                    <a:pt x="337351" y="155276"/>
                  </a:lnTo>
                  <a:lnTo>
                    <a:pt x="253597" y="120512"/>
                  </a:lnTo>
                  <a:cubicBezTo>
                    <a:pt x="195088" y="94993"/>
                    <a:pt x="138414" y="69000"/>
                    <a:pt x="83639" y="4255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65F093EA-9178-432F-A149-4B3FB62F4289}"/>
                </a:ext>
              </a:extLst>
            </p:cNvPr>
            <p:cNvSpPr/>
            <p:nvPr/>
          </p:nvSpPr>
          <p:spPr>
            <a:xfrm flipH="1">
              <a:off x="1499479" y="5928877"/>
              <a:ext cx="220012" cy="941561"/>
            </a:xfrm>
            <a:custGeom>
              <a:avLst/>
              <a:gdLst>
                <a:gd name="connsiteX0" fmla="*/ 337351 w 337351"/>
                <a:gd name="connsiteY0" fmla="*/ 0 h 941561"/>
                <a:gd name="connsiteX1" fmla="*/ 184154 w 337351"/>
                <a:gd name="connsiteY1" fmla="*/ 57687 h 941561"/>
                <a:gd name="connsiteX2" fmla="*/ 0 w 337351"/>
                <a:gd name="connsiteY2" fmla="*/ 120690 h 941561"/>
                <a:gd name="connsiteX3" fmla="*/ 0 w 337351"/>
                <a:gd name="connsiteY3" fmla="*/ 941561 h 941561"/>
                <a:gd name="connsiteX4" fmla="*/ 337351 w 337351"/>
                <a:gd name="connsiteY4" fmla="*/ 941561 h 941561"/>
                <a:gd name="connsiteX5" fmla="*/ 337351 w 337351"/>
                <a:gd name="connsiteY5" fmla="*/ 0 h 941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941561">
                  <a:moveTo>
                    <a:pt x="337351" y="0"/>
                  </a:moveTo>
                  <a:lnTo>
                    <a:pt x="184154" y="57687"/>
                  </a:lnTo>
                  <a:lnTo>
                    <a:pt x="0" y="120690"/>
                  </a:lnTo>
                  <a:lnTo>
                    <a:pt x="0" y="941561"/>
                  </a:lnTo>
                  <a:lnTo>
                    <a:pt x="337351" y="94156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06983C30-ED90-4F1A-8918-FB5D68F8ABA4}"/>
                </a:ext>
              </a:extLst>
            </p:cNvPr>
            <p:cNvSpPr/>
            <p:nvPr/>
          </p:nvSpPr>
          <p:spPr>
            <a:xfrm flipH="1">
              <a:off x="10468209" y="5938311"/>
              <a:ext cx="220012" cy="932127"/>
            </a:xfrm>
            <a:custGeom>
              <a:avLst/>
              <a:gdLst>
                <a:gd name="connsiteX0" fmla="*/ 0 w 337351"/>
                <a:gd name="connsiteY0" fmla="*/ 0 h 932127"/>
                <a:gd name="connsiteX1" fmla="*/ 0 w 337351"/>
                <a:gd name="connsiteY1" fmla="*/ 932127 h 932127"/>
                <a:gd name="connsiteX2" fmla="*/ 337351 w 337351"/>
                <a:gd name="connsiteY2" fmla="*/ 932127 h 932127"/>
                <a:gd name="connsiteX3" fmla="*/ 337351 w 337351"/>
                <a:gd name="connsiteY3" fmla="*/ 119598 h 932127"/>
                <a:gd name="connsiteX4" fmla="*/ 329991 w 337351"/>
                <a:gd name="connsiteY4" fmla="*/ 117309 h 932127"/>
                <a:gd name="connsiteX5" fmla="*/ 128144 w 337351"/>
                <a:gd name="connsiteY5" fmla="*/ 48253 h 932127"/>
                <a:gd name="connsiteX6" fmla="*/ 0 w 337351"/>
                <a:gd name="connsiteY6" fmla="*/ 0 h 93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932127">
                  <a:moveTo>
                    <a:pt x="0" y="0"/>
                  </a:moveTo>
                  <a:lnTo>
                    <a:pt x="0" y="932127"/>
                  </a:lnTo>
                  <a:lnTo>
                    <a:pt x="337351" y="932127"/>
                  </a:lnTo>
                  <a:lnTo>
                    <a:pt x="337351" y="119598"/>
                  </a:lnTo>
                  <a:lnTo>
                    <a:pt x="329991" y="117309"/>
                  </a:lnTo>
                  <a:cubicBezTo>
                    <a:pt x="261044" y="94820"/>
                    <a:pt x="193740" y="71794"/>
                    <a:pt x="128144" y="4825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A323BEC0-21F9-4E19-9121-5B17CD51BB87}"/>
                </a:ext>
              </a:extLst>
            </p:cNvPr>
            <p:cNvSpPr/>
            <p:nvPr/>
          </p:nvSpPr>
          <p:spPr>
            <a:xfrm flipH="1">
              <a:off x="1997503" y="6100084"/>
              <a:ext cx="220012" cy="770354"/>
            </a:xfrm>
            <a:custGeom>
              <a:avLst/>
              <a:gdLst>
                <a:gd name="connsiteX0" fmla="*/ 337351 w 337351"/>
                <a:gd name="connsiteY0" fmla="*/ 0 h 770354"/>
                <a:gd name="connsiteX1" fmla="*/ 268621 w 337351"/>
                <a:gd name="connsiteY1" fmla="*/ 21374 h 770354"/>
                <a:gd name="connsiteX2" fmla="*/ 47430 w 337351"/>
                <a:gd name="connsiteY2" fmla="*/ 83870 h 770354"/>
                <a:gd name="connsiteX3" fmla="*/ 0 w 337351"/>
                <a:gd name="connsiteY3" fmla="*/ 96028 h 770354"/>
                <a:gd name="connsiteX4" fmla="*/ 0 w 337351"/>
                <a:gd name="connsiteY4" fmla="*/ 770354 h 770354"/>
                <a:gd name="connsiteX5" fmla="*/ 337351 w 337351"/>
                <a:gd name="connsiteY5" fmla="*/ 770354 h 770354"/>
                <a:gd name="connsiteX6" fmla="*/ 337351 w 337351"/>
                <a:gd name="connsiteY6" fmla="*/ 0 h 77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770354">
                  <a:moveTo>
                    <a:pt x="337351" y="0"/>
                  </a:moveTo>
                  <a:lnTo>
                    <a:pt x="268621" y="21374"/>
                  </a:lnTo>
                  <a:cubicBezTo>
                    <a:pt x="196449" y="42770"/>
                    <a:pt x="122698" y="63609"/>
                    <a:pt x="47430" y="83870"/>
                  </a:cubicBezTo>
                  <a:lnTo>
                    <a:pt x="0" y="96028"/>
                  </a:lnTo>
                  <a:lnTo>
                    <a:pt x="0" y="770354"/>
                  </a:lnTo>
                  <a:lnTo>
                    <a:pt x="337351" y="77035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F56FC4D3-C1D8-426D-B60D-8C34339AB0D5}"/>
                </a:ext>
              </a:extLst>
            </p:cNvPr>
            <p:cNvSpPr/>
            <p:nvPr/>
          </p:nvSpPr>
          <p:spPr>
            <a:xfrm flipH="1">
              <a:off x="9970185" y="6107875"/>
              <a:ext cx="220012" cy="762563"/>
            </a:xfrm>
            <a:custGeom>
              <a:avLst/>
              <a:gdLst>
                <a:gd name="connsiteX0" fmla="*/ 0 w 337351"/>
                <a:gd name="connsiteY0" fmla="*/ 0 h 762563"/>
                <a:gd name="connsiteX1" fmla="*/ 0 w 337351"/>
                <a:gd name="connsiteY1" fmla="*/ 762563 h 762563"/>
                <a:gd name="connsiteX2" fmla="*/ 337351 w 337351"/>
                <a:gd name="connsiteY2" fmla="*/ 762563 h 762563"/>
                <a:gd name="connsiteX3" fmla="*/ 337351 w 337351"/>
                <a:gd name="connsiteY3" fmla="*/ 94659 h 762563"/>
                <a:gd name="connsiteX4" fmla="*/ 264868 w 337351"/>
                <a:gd name="connsiteY4" fmla="*/ 76079 h 762563"/>
                <a:gd name="connsiteX5" fmla="*/ 43677 w 337351"/>
                <a:gd name="connsiteY5" fmla="*/ 13583 h 762563"/>
                <a:gd name="connsiteX6" fmla="*/ 0 w 337351"/>
                <a:gd name="connsiteY6" fmla="*/ 0 h 76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762563">
                  <a:moveTo>
                    <a:pt x="0" y="0"/>
                  </a:moveTo>
                  <a:lnTo>
                    <a:pt x="0" y="762563"/>
                  </a:lnTo>
                  <a:lnTo>
                    <a:pt x="337351" y="762563"/>
                  </a:lnTo>
                  <a:lnTo>
                    <a:pt x="337351" y="94659"/>
                  </a:lnTo>
                  <a:lnTo>
                    <a:pt x="264868" y="76079"/>
                  </a:lnTo>
                  <a:cubicBezTo>
                    <a:pt x="189600" y="55818"/>
                    <a:pt x="115849" y="34979"/>
                    <a:pt x="43677" y="1358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0AA0D870-F5D2-43A5-A1B1-D4BA176F88FB}"/>
                </a:ext>
              </a:extLst>
            </p:cNvPr>
            <p:cNvSpPr/>
            <p:nvPr/>
          </p:nvSpPr>
          <p:spPr>
            <a:xfrm flipH="1">
              <a:off x="2495527" y="6237297"/>
              <a:ext cx="220012" cy="633141"/>
            </a:xfrm>
            <a:custGeom>
              <a:avLst/>
              <a:gdLst>
                <a:gd name="connsiteX0" fmla="*/ 337351 w 337351"/>
                <a:gd name="connsiteY0" fmla="*/ 0 h 633141"/>
                <a:gd name="connsiteX1" fmla="*/ 315166 w 337351"/>
                <a:gd name="connsiteY1" fmla="*/ 5686 h 633141"/>
                <a:gd name="connsiteX2" fmla="*/ 76164 w 337351"/>
                <a:gd name="connsiteY2" fmla="*/ 61122 h 633141"/>
                <a:gd name="connsiteX3" fmla="*/ 0 w 337351"/>
                <a:gd name="connsiteY3" fmla="*/ 77049 h 633141"/>
                <a:gd name="connsiteX4" fmla="*/ 0 w 337351"/>
                <a:gd name="connsiteY4" fmla="*/ 633141 h 633141"/>
                <a:gd name="connsiteX5" fmla="*/ 337351 w 337351"/>
                <a:gd name="connsiteY5" fmla="*/ 633141 h 633141"/>
                <a:gd name="connsiteX6" fmla="*/ 337351 w 337351"/>
                <a:gd name="connsiteY6" fmla="*/ 0 h 633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633141">
                  <a:moveTo>
                    <a:pt x="337351" y="0"/>
                  </a:moveTo>
                  <a:lnTo>
                    <a:pt x="315166" y="5686"/>
                  </a:lnTo>
                  <a:cubicBezTo>
                    <a:pt x="236930" y="24770"/>
                    <a:pt x="157241" y="43256"/>
                    <a:pt x="76164" y="61122"/>
                  </a:cubicBezTo>
                  <a:lnTo>
                    <a:pt x="0" y="77049"/>
                  </a:lnTo>
                  <a:lnTo>
                    <a:pt x="0" y="633141"/>
                  </a:lnTo>
                  <a:lnTo>
                    <a:pt x="337351" y="63314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59B85DCE-A368-401E-AB8D-A41A3CD97935}"/>
                </a:ext>
              </a:extLst>
            </p:cNvPr>
            <p:cNvSpPr/>
            <p:nvPr/>
          </p:nvSpPr>
          <p:spPr>
            <a:xfrm flipH="1">
              <a:off x="9472161" y="6243648"/>
              <a:ext cx="220012" cy="626790"/>
            </a:xfrm>
            <a:custGeom>
              <a:avLst/>
              <a:gdLst>
                <a:gd name="connsiteX0" fmla="*/ 0 w 337351"/>
                <a:gd name="connsiteY0" fmla="*/ 0 h 626790"/>
                <a:gd name="connsiteX1" fmla="*/ 0 w 337351"/>
                <a:gd name="connsiteY1" fmla="*/ 626790 h 626790"/>
                <a:gd name="connsiteX2" fmla="*/ 337351 w 337351"/>
                <a:gd name="connsiteY2" fmla="*/ 626790 h 626790"/>
                <a:gd name="connsiteX3" fmla="*/ 337351 w 337351"/>
                <a:gd name="connsiteY3" fmla="*/ 75937 h 626790"/>
                <a:gd name="connsiteX4" fmla="*/ 236134 w 337351"/>
                <a:gd name="connsiteY4" fmla="*/ 54771 h 626790"/>
                <a:gd name="connsiteX5" fmla="*/ 0 w 337351"/>
                <a:gd name="connsiteY5" fmla="*/ 0 h 626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626790">
                  <a:moveTo>
                    <a:pt x="0" y="0"/>
                  </a:moveTo>
                  <a:lnTo>
                    <a:pt x="0" y="626790"/>
                  </a:lnTo>
                  <a:lnTo>
                    <a:pt x="337351" y="626790"/>
                  </a:lnTo>
                  <a:lnTo>
                    <a:pt x="337351" y="75937"/>
                  </a:lnTo>
                  <a:lnTo>
                    <a:pt x="236134" y="547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4C84AF18-1280-4458-B824-E52E51114298}"/>
                </a:ext>
              </a:extLst>
            </p:cNvPr>
            <p:cNvSpPr/>
            <p:nvPr/>
          </p:nvSpPr>
          <p:spPr>
            <a:xfrm flipH="1">
              <a:off x="2993551" y="6347944"/>
              <a:ext cx="220012" cy="522494"/>
            </a:xfrm>
            <a:custGeom>
              <a:avLst/>
              <a:gdLst>
                <a:gd name="connsiteX0" fmla="*/ 337351 w 337351"/>
                <a:gd name="connsiteY0" fmla="*/ 0 h 522494"/>
                <a:gd name="connsiteX1" fmla="*/ 326854 w 337351"/>
                <a:gd name="connsiteY1" fmla="*/ 2195 h 522494"/>
                <a:gd name="connsiteX2" fmla="*/ 71572 w 337351"/>
                <a:gd name="connsiteY2" fmla="*/ 50073 h 522494"/>
                <a:gd name="connsiteX3" fmla="*/ 0 w 337351"/>
                <a:gd name="connsiteY3" fmla="*/ 62030 h 522494"/>
                <a:gd name="connsiteX4" fmla="*/ 0 w 337351"/>
                <a:gd name="connsiteY4" fmla="*/ 522494 h 522494"/>
                <a:gd name="connsiteX5" fmla="*/ 337351 w 337351"/>
                <a:gd name="connsiteY5" fmla="*/ 522494 h 522494"/>
                <a:gd name="connsiteX6" fmla="*/ 337351 w 337351"/>
                <a:gd name="connsiteY6" fmla="*/ 0 h 52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522494">
                  <a:moveTo>
                    <a:pt x="337351" y="0"/>
                  </a:moveTo>
                  <a:lnTo>
                    <a:pt x="326854" y="2195"/>
                  </a:lnTo>
                  <a:cubicBezTo>
                    <a:pt x="243063" y="18802"/>
                    <a:pt x="157948" y="34768"/>
                    <a:pt x="71572" y="50073"/>
                  </a:cubicBezTo>
                  <a:lnTo>
                    <a:pt x="0" y="62030"/>
                  </a:lnTo>
                  <a:lnTo>
                    <a:pt x="0" y="522494"/>
                  </a:lnTo>
                  <a:lnTo>
                    <a:pt x="337351" y="52249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24A21635-B06B-45C3-9EFF-300CE132C245}"/>
                </a:ext>
              </a:extLst>
            </p:cNvPr>
            <p:cNvSpPr/>
            <p:nvPr/>
          </p:nvSpPr>
          <p:spPr>
            <a:xfrm flipH="1">
              <a:off x="8974137" y="6352869"/>
              <a:ext cx="220012" cy="517569"/>
            </a:xfrm>
            <a:custGeom>
              <a:avLst/>
              <a:gdLst>
                <a:gd name="connsiteX0" fmla="*/ 0 w 337351"/>
                <a:gd name="connsiteY0" fmla="*/ 0 h 517569"/>
                <a:gd name="connsiteX1" fmla="*/ 0 w 337351"/>
                <a:gd name="connsiteY1" fmla="*/ 517569 h 517569"/>
                <a:gd name="connsiteX2" fmla="*/ 337351 w 337351"/>
                <a:gd name="connsiteY2" fmla="*/ 517569 h 517569"/>
                <a:gd name="connsiteX3" fmla="*/ 337351 w 337351"/>
                <a:gd name="connsiteY3" fmla="*/ 61290 h 517569"/>
                <a:gd name="connsiteX4" fmla="*/ 240726 w 337351"/>
                <a:gd name="connsiteY4" fmla="*/ 45148 h 517569"/>
                <a:gd name="connsiteX5" fmla="*/ 0 w 337351"/>
                <a:gd name="connsiteY5" fmla="*/ 0 h 517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517569">
                  <a:moveTo>
                    <a:pt x="0" y="0"/>
                  </a:moveTo>
                  <a:lnTo>
                    <a:pt x="0" y="517569"/>
                  </a:lnTo>
                  <a:lnTo>
                    <a:pt x="337351" y="517569"/>
                  </a:lnTo>
                  <a:lnTo>
                    <a:pt x="337351" y="61290"/>
                  </a:lnTo>
                  <a:lnTo>
                    <a:pt x="240726" y="45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DF921F9B-8E12-4D60-9A4D-5FF2F098F59C}"/>
                </a:ext>
              </a:extLst>
            </p:cNvPr>
            <p:cNvSpPr/>
            <p:nvPr/>
          </p:nvSpPr>
          <p:spPr>
            <a:xfrm flipH="1">
              <a:off x="3491575" y="6436816"/>
              <a:ext cx="220012" cy="433622"/>
            </a:xfrm>
            <a:custGeom>
              <a:avLst/>
              <a:gdLst>
                <a:gd name="connsiteX0" fmla="*/ 337351 w 337351"/>
                <a:gd name="connsiteY0" fmla="*/ 0 h 433622"/>
                <a:gd name="connsiteX1" fmla="*/ 306748 w 337351"/>
                <a:gd name="connsiteY1" fmla="*/ 5112 h 433622"/>
                <a:gd name="connsiteX2" fmla="*/ 36718 w 337351"/>
                <a:gd name="connsiteY2" fmla="*/ 44932 h 433622"/>
                <a:gd name="connsiteX3" fmla="*/ 0 w 337351"/>
                <a:gd name="connsiteY3" fmla="*/ 49316 h 433622"/>
                <a:gd name="connsiteX4" fmla="*/ 0 w 337351"/>
                <a:gd name="connsiteY4" fmla="*/ 433622 h 433622"/>
                <a:gd name="connsiteX5" fmla="*/ 337351 w 337351"/>
                <a:gd name="connsiteY5" fmla="*/ 433622 h 433622"/>
                <a:gd name="connsiteX6" fmla="*/ 337351 w 337351"/>
                <a:gd name="connsiteY6" fmla="*/ 0 h 43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433622">
                  <a:moveTo>
                    <a:pt x="337351" y="0"/>
                  </a:moveTo>
                  <a:lnTo>
                    <a:pt x="306748" y="5112"/>
                  </a:lnTo>
                  <a:cubicBezTo>
                    <a:pt x="217914" y="19075"/>
                    <a:pt x="127883" y="32355"/>
                    <a:pt x="36718" y="44932"/>
                  </a:cubicBezTo>
                  <a:lnTo>
                    <a:pt x="0" y="49316"/>
                  </a:lnTo>
                  <a:lnTo>
                    <a:pt x="0" y="433622"/>
                  </a:lnTo>
                  <a:lnTo>
                    <a:pt x="337351" y="433622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8AE44948-3722-463F-B24C-AF0FB3547F9C}"/>
                </a:ext>
              </a:extLst>
            </p:cNvPr>
            <p:cNvSpPr/>
            <p:nvPr/>
          </p:nvSpPr>
          <p:spPr>
            <a:xfrm flipH="1">
              <a:off x="8476113" y="6441001"/>
              <a:ext cx="220012" cy="429437"/>
            </a:xfrm>
            <a:custGeom>
              <a:avLst/>
              <a:gdLst>
                <a:gd name="connsiteX0" fmla="*/ 0 w 337351"/>
                <a:gd name="connsiteY0" fmla="*/ 0 h 429437"/>
                <a:gd name="connsiteX1" fmla="*/ 0 w 337351"/>
                <a:gd name="connsiteY1" fmla="*/ 429437 h 429437"/>
                <a:gd name="connsiteX2" fmla="*/ 337351 w 337351"/>
                <a:gd name="connsiteY2" fmla="*/ 429437 h 429437"/>
                <a:gd name="connsiteX3" fmla="*/ 337351 w 337351"/>
                <a:gd name="connsiteY3" fmla="*/ 48122 h 429437"/>
                <a:gd name="connsiteX4" fmla="*/ 275580 w 337351"/>
                <a:gd name="connsiteY4" fmla="*/ 40747 h 429437"/>
                <a:gd name="connsiteX5" fmla="*/ 5550 w 337351"/>
                <a:gd name="connsiteY5" fmla="*/ 927 h 429437"/>
                <a:gd name="connsiteX6" fmla="*/ 0 w 337351"/>
                <a:gd name="connsiteY6" fmla="*/ 0 h 42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429437">
                  <a:moveTo>
                    <a:pt x="0" y="0"/>
                  </a:moveTo>
                  <a:lnTo>
                    <a:pt x="0" y="429437"/>
                  </a:lnTo>
                  <a:lnTo>
                    <a:pt x="337351" y="429437"/>
                  </a:lnTo>
                  <a:lnTo>
                    <a:pt x="337351" y="48122"/>
                  </a:lnTo>
                  <a:lnTo>
                    <a:pt x="275580" y="40747"/>
                  </a:lnTo>
                  <a:cubicBezTo>
                    <a:pt x="184415" y="28170"/>
                    <a:pt x="94384" y="14890"/>
                    <a:pt x="5550" y="9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167DA4A8-01FD-4E7A-93C3-EDB040F7E156}"/>
                </a:ext>
              </a:extLst>
            </p:cNvPr>
            <p:cNvSpPr/>
            <p:nvPr/>
          </p:nvSpPr>
          <p:spPr>
            <a:xfrm flipH="1">
              <a:off x="3989599" y="6505313"/>
              <a:ext cx="220012" cy="365125"/>
            </a:xfrm>
            <a:custGeom>
              <a:avLst/>
              <a:gdLst>
                <a:gd name="connsiteX0" fmla="*/ 337351 w 337351"/>
                <a:gd name="connsiteY0" fmla="*/ 0 h 365125"/>
                <a:gd name="connsiteX1" fmla="*/ 0 w 337351"/>
                <a:gd name="connsiteY1" fmla="*/ 40274 h 365125"/>
                <a:gd name="connsiteX2" fmla="*/ 0 w 337351"/>
                <a:gd name="connsiteY2" fmla="*/ 365125 h 365125"/>
                <a:gd name="connsiteX3" fmla="*/ 337351 w 337351"/>
                <a:gd name="connsiteY3" fmla="*/ 365125 h 365125"/>
                <a:gd name="connsiteX4" fmla="*/ 337351 w 337351"/>
                <a:gd name="connsiteY4" fmla="*/ 0 h 36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65125">
                  <a:moveTo>
                    <a:pt x="337351" y="0"/>
                  </a:moveTo>
                  <a:lnTo>
                    <a:pt x="0" y="40274"/>
                  </a:lnTo>
                  <a:lnTo>
                    <a:pt x="0" y="365125"/>
                  </a:lnTo>
                  <a:lnTo>
                    <a:pt x="337351" y="365125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5ADEDC72-F5D5-4EC3-8AAB-0B19F6709502}"/>
                </a:ext>
              </a:extLst>
            </p:cNvPr>
            <p:cNvSpPr/>
            <p:nvPr/>
          </p:nvSpPr>
          <p:spPr>
            <a:xfrm flipH="1">
              <a:off x="7978089" y="6508304"/>
              <a:ext cx="220012" cy="362134"/>
            </a:xfrm>
            <a:custGeom>
              <a:avLst/>
              <a:gdLst>
                <a:gd name="connsiteX0" fmla="*/ 0 w 337351"/>
                <a:gd name="connsiteY0" fmla="*/ 0 h 362134"/>
                <a:gd name="connsiteX1" fmla="*/ 0 w 337351"/>
                <a:gd name="connsiteY1" fmla="*/ 362134 h 362134"/>
                <a:gd name="connsiteX2" fmla="*/ 337351 w 337351"/>
                <a:gd name="connsiteY2" fmla="*/ 362134 h 362134"/>
                <a:gd name="connsiteX3" fmla="*/ 337351 w 337351"/>
                <a:gd name="connsiteY3" fmla="*/ 40274 h 362134"/>
                <a:gd name="connsiteX4" fmla="*/ 0 w 337351"/>
                <a:gd name="connsiteY4" fmla="*/ 0 h 3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62134">
                  <a:moveTo>
                    <a:pt x="0" y="0"/>
                  </a:moveTo>
                  <a:lnTo>
                    <a:pt x="0" y="362134"/>
                  </a:lnTo>
                  <a:lnTo>
                    <a:pt x="337351" y="362134"/>
                  </a:lnTo>
                  <a:lnTo>
                    <a:pt x="337351" y="402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26F449F8-D44D-4C91-BECB-5CC77687F052}"/>
                </a:ext>
              </a:extLst>
            </p:cNvPr>
            <p:cNvSpPr/>
            <p:nvPr/>
          </p:nvSpPr>
          <p:spPr>
            <a:xfrm flipH="1">
              <a:off x="4487623" y="6559962"/>
              <a:ext cx="220012" cy="310476"/>
            </a:xfrm>
            <a:custGeom>
              <a:avLst/>
              <a:gdLst>
                <a:gd name="connsiteX0" fmla="*/ 337351 w 337351"/>
                <a:gd name="connsiteY0" fmla="*/ 0 h 310476"/>
                <a:gd name="connsiteX1" fmla="*/ 0 w 337351"/>
                <a:gd name="connsiteY1" fmla="*/ 28294 h 310476"/>
                <a:gd name="connsiteX2" fmla="*/ 0 w 337351"/>
                <a:gd name="connsiteY2" fmla="*/ 310476 h 310476"/>
                <a:gd name="connsiteX3" fmla="*/ 337351 w 337351"/>
                <a:gd name="connsiteY3" fmla="*/ 310476 h 310476"/>
                <a:gd name="connsiteX4" fmla="*/ 337351 w 337351"/>
                <a:gd name="connsiteY4" fmla="*/ 0 h 310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10476">
                  <a:moveTo>
                    <a:pt x="337351" y="0"/>
                  </a:moveTo>
                  <a:lnTo>
                    <a:pt x="0" y="28294"/>
                  </a:lnTo>
                  <a:lnTo>
                    <a:pt x="0" y="310476"/>
                  </a:lnTo>
                  <a:lnTo>
                    <a:pt x="337351" y="310476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55A6C91E-9C51-43C8-B756-9CDD1C5B72A7}"/>
                </a:ext>
              </a:extLst>
            </p:cNvPr>
            <p:cNvSpPr/>
            <p:nvPr/>
          </p:nvSpPr>
          <p:spPr>
            <a:xfrm flipH="1">
              <a:off x="7480065" y="6562063"/>
              <a:ext cx="220012" cy="308375"/>
            </a:xfrm>
            <a:custGeom>
              <a:avLst/>
              <a:gdLst>
                <a:gd name="connsiteX0" fmla="*/ 0 w 337351"/>
                <a:gd name="connsiteY0" fmla="*/ 0 h 308375"/>
                <a:gd name="connsiteX1" fmla="*/ 0 w 337351"/>
                <a:gd name="connsiteY1" fmla="*/ 308375 h 308375"/>
                <a:gd name="connsiteX2" fmla="*/ 337351 w 337351"/>
                <a:gd name="connsiteY2" fmla="*/ 308375 h 308375"/>
                <a:gd name="connsiteX3" fmla="*/ 337351 w 337351"/>
                <a:gd name="connsiteY3" fmla="*/ 28294 h 308375"/>
                <a:gd name="connsiteX4" fmla="*/ 0 w 337351"/>
                <a:gd name="connsiteY4" fmla="*/ 0 h 30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08375">
                  <a:moveTo>
                    <a:pt x="0" y="0"/>
                  </a:moveTo>
                  <a:lnTo>
                    <a:pt x="0" y="308375"/>
                  </a:lnTo>
                  <a:lnTo>
                    <a:pt x="337351" y="308375"/>
                  </a:lnTo>
                  <a:lnTo>
                    <a:pt x="337351" y="282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1287F869-44E2-4D82-9DE1-1CAC9C018C20}"/>
                </a:ext>
              </a:extLst>
            </p:cNvPr>
            <p:cNvSpPr/>
            <p:nvPr/>
          </p:nvSpPr>
          <p:spPr>
            <a:xfrm flipH="1">
              <a:off x="4985647" y="6600055"/>
              <a:ext cx="220012" cy="270383"/>
            </a:xfrm>
            <a:custGeom>
              <a:avLst/>
              <a:gdLst>
                <a:gd name="connsiteX0" fmla="*/ 337351 w 337351"/>
                <a:gd name="connsiteY0" fmla="*/ 0 h 270383"/>
                <a:gd name="connsiteX1" fmla="*/ 0 w 337351"/>
                <a:gd name="connsiteY1" fmla="*/ 16794 h 270383"/>
                <a:gd name="connsiteX2" fmla="*/ 0 w 337351"/>
                <a:gd name="connsiteY2" fmla="*/ 270383 h 270383"/>
                <a:gd name="connsiteX3" fmla="*/ 337351 w 337351"/>
                <a:gd name="connsiteY3" fmla="*/ 270383 h 270383"/>
                <a:gd name="connsiteX4" fmla="*/ 337351 w 337351"/>
                <a:gd name="connsiteY4" fmla="*/ 0 h 270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270383">
                  <a:moveTo>
                    <a:pt x="337351" y="0"/>
                  </a:moveTo>
                  <a:lnTo>
                    <a:pt x="0" y="16794"/>
                  </a:lnTo>
                  <a:lnTo>
                    <a:pt x="0" y="270383"/>
                  </a:lnTo>
                  <a:lnTo>
                    <a:pt x="337351" y="270383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6DD93DFB-68C8-4D52-83D3-37B389AE2075}"/>
                </a:ext>
              </a:extLst>
            </p:cNvPr>
            <p:cNvSpPr/>
            <p:nvPr/>
          </p:nvSpPr>
          <p:spPr>
            <a:xfrm flipH="1">
              <a:off x="6982041" y="6601303"/>
              <a:ext cx="220012" cy="269135"/>
            </a:xfrm>
            <a:custGeom>
              <a:avLst/>
              <a:gdLst>
                <a:gd name="connsiteX0" fmla="*/ 0 w 337351"/>
                <a:gd name="connsiteY0" fmla="*/ 0 h 269135"/>
                <a:gd name="connsiteX1" fmla="*/ 0 w 337351"/>
                <a:gd name="connsiteY1" fmla="*/ 269135 h 269135"/>
                <a:gd name="connsiteX2" fmla="*/ 337351 w 337351"/>
                <a:gd name="connsiteY2" fmla="*/ 269135 h 269135"/>
                <a:gd name="connsiteX3" fmla="*/ 337351 w 337351"/>
                <a:gd name="connsiteY3" fmla="*/ 16793 h 269135"/>
                <a:gd name="connsiteX4" fmla="*/ 0 w 337351"/>
                <a:gd name="connsiteY4" fmla="*/ 0 h 269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269135">
                  <a:moveTo>
                    <a:pt x="0" y="0"/>
                  </a:moveTo>
                  <a:lnTo>
                    <a:pt x="0" y="269135"/>
                  </a:lnTo>
                  <a:lnTo>
                    <a:pt x="337351" y="269135"/>
                  </a:lnTo>
                  <a:lnTo>
                    <a:pt x="337351" y="16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D003CE77-4ED9-4CBC-A57D-E73446789062}"/>
                </a:ext>
              </a:extLst>
            </p:cNvPr>
            <p:cNvSpPr/>
            <p:nvPr/>
          </p:nvSpPr>
          <p:spPr>
            <a:xfrm flipH="1">
              <a:off x="5483671" y="6624847"/>
              <a:ext cx="220012" cy="245591"/>
            </a:xfrm>
            <a:custGeom>
              <a:avLst/>
              <a:gdLst>
                <a:gd name="connsiteX0" fmla="*/ 337351 w 337351"/>
                <a:gd name="connsiteY0" fmla="*/ 0 h 245591"/>
                <a:gd name="connsiteX1" fmla="*/ 279257 w 337351"/>
                <a:gd name="connsiteY1" fmla="*/ 2892 h 245591"/>
                <a:gd name="connsiteX2" fmla="*/ 0 w 337351"/>
                <a:gd name="connsiteY2" fmla="*/ 7492 h 245591"/>
                <a:gd name="connsiteX3" fmla="*/ 0 w 337351"/>
                <a:gd name="connsiteY3" fmla="*/ 245591 h 245591"/>
                <a:gd name="connsiteX4" fmla="*/ 337351 w 337351"/>
                <a:gd name="connsiteY4" fmla="*/ 245591 h 245591"/>
                <a:gd name="connsiteX5" fmla="*/ 337351 w 337351"/>
                <a:gd name="connsiteY5" fmla="*/ 0 h 245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45591">
                  <a:moveTo>
                    <a:pt x="337351" y="0"/>
                  </a:moveTo>
                  <a:lnTo>
                    <a:pt x="279257" y="2892"/>
                  </a:lnTo>
                  <a:lnTo>
                    <a:pt x="0" y="7492"/>
                  </a:lnTo>
                  <a:lnTo>
                    <a:pt x="0" y="245591"/>
                  </a:lnTo>
                  <a:lnTo>
                    <a:pt x="337351" y="24559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2F2D38AC-F9ED-4E4F-8A7A-5363A6549360}"/>
                </a:ext>
              </a:extLst>
            </p:cNvPr>
            <p:cNvSpPr/>
            <p:nvPr/>
          </p:nvSpPr>
          <p:spPr>
            <a:xfrm flipH="1">
              <a:off x="6484017" y="6626094"/>
              <a:ext cx="220012" cy="244344"/>
            </a:xfrm>
            <a:custGeom>
              <a:avLst/>
              <a:gdLst>
                <a:gd name="connsiteX0" fmla="*/ 0 w 337351"/>
                <a:gd name="connsiteY0" fmla="*/ 0 h 244344"/>
                <a:gd name="connsiteX1" fmla="*/ 0 w 337351"/>
                <a:gd name="connsiteY1" fmla="*/ 244344 h 244344"/>
                <a:gd name="connsiteX2" fmla="*/ 337351 w 337351"/>
                <a:gd name="connsiteY2" fmla="*/ 244344 h 244344"/>
                <a:gd name="connsiteX3" fmla="*/ 337351 w 337351"/>
                <a:gd name="connsiteY3" fmla="*/ 6658 h 244344"/>
                <a:gd name="connsiteX4" fmla="*/ 33041 w 337351"/>
                <a:gd name="connsiteY4" fmla="*/ 1645 h 244344"/>
                <a:gd name="connsiteX5" fmla="*/ 0 w 337351"/>
                <a:gd name="connsiteY5" fmla="*/ 0 h 24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44344">
                  <a:moveTo>
                    <a:pt x="0" y="0"/>
                  </a:moveTo>
                  <a:lnTo>
                    <a:pt x="0" y="244344"/>
                  </a:lnTo>
                  <a:lnTo>
                    <a:pt x="337351" y="244344"/>
                  </a:lnTo>
                  <a:lnTo>
                    <a:pt x="337351" y="6658"/>
                  </a:lnTo>
                  <a:lnTo>
                    <a:pt x="33041" y="16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FD056C7D-74CD-4139-9596-2211BF21FABD}"/>
                </a:ext>
              </a:extLst>
            </p:cNvPr>
            <p:cNvSpPr/>
            <p:nvPr/>
          </p:nvSpPr>
          <p:spPr>
            <a:xfrm flipH="1">
              <a:off x="5985993" y="6635056"/>
              <a:ext cx="220012" cy="235382"/>
            </a:xfrm>
            <a:custGeom>
              <a:avLst/>
              <a:gdLst>
                <a:gd name="connsiteX0" fmla="*/ 337351 w 337351"/>
                <a:gd name="connsiteY0" fmla="*/ 0 h 235382"/>
                <a:gd name="connsiteX1" fmla="*/ 158298 w 337351"/>
                <a:gd name="connsiteY1" fmla="*/ 2949 h 235382"/>
                <a:gd name="connsiteX2" fmla="*/ 0 w 337351"/>
                <a:gd name="connsiteY2" fmla="*/ 342 h 235382"/>
                <a:gd name="connsiteX3" fmla="*/ 0 w 337351"/>
                <a:gd name="connsiteY3" fmla="*/ 235382 h 235382"/>
                <a:gd name="connsiteX4" fmla="*/ 337351 w 337351"/>
                <a:gd name="connsiteY4" fmla="*/ 235382 h 235382"/>
                <a:gd name="connsiteX5" fmla="*/ 337351 w 337351"/>
                <a:gd name="connsiteY5" fmla="*/ 0 h 235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35382">
                  <a:moveTo>
                    <a:pt x="337351" y="0"/>
                  </a:moveTo>
                  <a:lnTo>
                    <a:pt x="158298" y="2949"/>
                  </a:lnTo>
                  <a:lnTo>
                    <a:pt x="0" y="342"/>
                  </a:lnTo>
                  <a:lnTo>
                    <a:pt x="0" y="235382"/>
                  </a:lnTo>
                  <a:lnTo>
                    <a:pt x="337351" y="235382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44" name="그룹 243">
            <a:extLst>
              <a:ext uri="{FF2B5EF4-FFF2-40B4-BE49-F238E27FC236}">
                <a16:creationId xmlns:a16="http://schemas.microsoft.com/office/drawing/2014/main" id="{3B2B4FEE-BAEB-4A62-A056-ADD612179DA4}"/>
              </a:ext>
            </a:extLst>
          </p:cNvPr>
          <p:cNvGrpSpPr/>
          <p:nvPr/>
        </p:nvGrpSpPr>
        <p:grpSpPr>
          <a:xfrm>
            <a:off x="3981601" y="756474"/>
            <a:ext cx="4228797" cy="1132768"/>
            <a:chOff x="3973583" y="475550"/>
            <a:chExt cx="4228797" cy="1132768"/>
          </a:xfrm>
        </p:grpSpPr>
        <p:sp>
          <p:nvSpPr>
            <p:cNvPr id="2" name="별: 꼭짓점 5개 1">
              <a:extLst>
                <a:ext uri="{FF2B5EF4-FFF2-40B4-BE49-F238E27FC236}">
                  <a16:creationId xmlns:a16="http://schemas.microsoft.com/office/drawing/2014/main" id="{4ED00BAB-4B27-4764-B126-B94C55E35B95}"/>
                </a:ext>
              </a:extLst>
            </p:cNvPr>
            <p:cNvSpPr/>
            <p:nvPr/>
          </p:nvSpPr>
          <p:spPr>
            <a:xfrm>
              <a:off x="5927324" y="475550"/>
              <a:ext cx="337351" cy="337351"/>
            </a:xfrm>
            <a:prstGeom prst="star5">
              <a:avLst/>
            </a:pr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38" name="그룹 237">
              <a:extLst>
                <a:ext uri="{FF2B5EF4-FFF2-40B4-BE49-F238E27FC236}">
                  <a16:creationId xmlns:a16="http://schemas.microsoft.com/office/drawing/2014/main" id="{CBD7EC94-9174-4B16-8B77-46AA39DB0297}"/>
                </a:ext>
              </a:extLst>
            </p:cNvPr>
            <p:cNvGrpSpPr/>
            <p:nvPr/>
          </p:nvGrpSpPr>
          <p:grpSpPr>
            <a:xfrm>
              <a:off x="3973583" y="525844"/>
              <a:ext cx="1692844" cy="1067890"/>
              <a:chOff x="3973583" y="525844"/>
              <a:chExt cx="1692844" cy="1067890"/>
            </a:xfrm>
          </p:grpSpPr>
          <p:sp>
            <p:nvSpPr>
              <p:cNvPr id="17" name="별: 꼭짓점 5개 16">
                <a:extLst>
                  <a:ext uri="{FF2B5EF4-FFF2-40B4-BE49-F238E27FC236}">
                    <a16:creationId xmlns:a16="http://schemas.microsoft.com/office/drawing/2014/main" id="{41C55AA3-CA80-465C-9659-90FDBF2B0ED7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5" name="별: 꼭짓점 5개 234">
                <a:extLst>
                  <a:ext uri="{FF2B5EF4-FFF2-40B4-BE49-F238E27FC236}">
                    <a16:creationId xmlns:a16="http://schemas.microsoft.com/office/drawing/2014/main" id="{C35683F6-00A5-427C-87D5-C1A85C16EC10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6" name="별: 꼭짓점 5개 235">
                <a:extLst>
                  <a:ext uri="{FF2B5EF4-FFF2-40B4-BE49-F238E27FC236}">
                    <a16:creationId xmlns:a16="http://schemas.microsoft.com/office/drawing/2014/main" id="{3CF3A55E-16AF-430E-A68E-1FB77653ABA5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7" name="별: 꼭짓점 5개 236">
                <a:extLst>
                  <a:ext uri="{FF2B5EF4-FFF2-40B4-BE49-F238E27FC236}">
                    <a16:creationId xmlns:a16="http://schemas.microsoft.com/office/drawing/2014/main" id="{148F3DDA-DE5C-4807-97B3-A72B2E599969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39" name="그룹 238">
              <a:extLst>
                <a:ext uri="{FF2B5EF4-FFF2-40B4-BE49-F238E27FC236}">
                  <a16:creationId xmlns:a16="http://schemas.microsoft.com/office/drawing/2014/main" id="{35B53BD8-02E3-4466-BBFE-D06B5128B45E}"/>
                </a:ext>
              </a:extLst>
            </p:cNvPr>
            <p:cNvGrpSpPr/>
            <p:nvPr/>
          </p:nvGrpSpPr>
          <p:grpSpPr>
            <a:xfrm flipH="1">
              <a:off x="6509536" y="540428"/>
              <a:ext cx="1692844" cy="1067890"/>
              <a:chOff x="3973583" y="525844"/>
              <a:chExt cx="1692844" cy="1067890"/>
            </a:xfrm>
          </p:grpSpPr>
          <p:sp>
            <p:nvSpPr>
              <p:cNvPr id="240" name="별: 꼭짓점 5개 239">
                <a:extLst>
                  <a:ext uri="{FF2B5EF4-FFF2-40B4-BE49-F238E27FC236}">
                    <a16:creationId xmlns:a16="http://schemas.microsoft.com/office/drawing/2014/main" id="{B043F8F0-A4AA-42EA-BC25-8BC96CAA1F1E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1" name="별: 꼭짓점 5개 240">
                <a:extLst>
                  <a:ext uri="{FF2B5EF4-FFF2-40B4-BE49-F238E27FC236}">
                    <a16:creationId xmlns:a16="http://schemas.microsoft.com/office/drawing/2014/main" id="{99637396-E348-4EC9-9BDC-B482FE9AE88E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2" name="별: 꼭짓점 5개 241">
                <a:extLst>
                  <a:ext uri="{FF2B5EF4-FFF2-40B4-BE49-F238E27FC236}">
                    <a16:creationId xmlns:a16="http://schemas.microsoft.com/office/drawing/2014/main" id="{D8F7F71A-E5E1-4EAF-A9DA-3F056E2D009C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3" name="별: 꼭짓점 5개 242">
                <a:extLst>
                  <a:ext uri="{FF2B5EF4-FFF2-40B4-BE49-F238E27FC236}">
                    <a16:creationId xmlns:a16="http://schemas.microsoft.com/office/drawing/2014/main" id="{336D901A-C73C-4D94-80DE-77EE32974533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249" name="그래픽 248" descr="나비">
            <a:extLst>
              <a:ext uri="{FF2B5EF4-FFF2-40B4-BE49-F238E27FC236}">
                <a16:creationId xmlns:a16="http://schemas.microsoft.com/office/drawing/2014/main" id="{DDE66F7E-8226-4287-9995-3C2E0350A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38403" y="1553579"/>
            <a:ext cx="1331227" cy="1331227"/>
          </a:xfrm>
          <a:prstGeom prst="rect">
            <a:avLst/>
          </a:prstGeom>
        </p:spPr>
      </p:pic>
      <p:sp>
        <p:nvSpPr>
          <p:cNvPr id="54" name="자유형: 도형 53">
            <a:extLst>
              <a:ext uri="{FF2B5EF4-FFF2-40B4-BE49-F238E27FC236}">
                <a16:creationId xmlns:a16="http://schemas.microsoft.com/office/drawing/2014/main" id="{8DEFDDF4-0796-4D94-BD21-02D25A43DB5A}"/>
              </a:ext>
            </a:extLst>
          </p:cNvPr>
          <p:cNvSpPr/>
          <p:nvPr/>
        </p:nvSpPr>
        <p:spPr>
          <a:xfrm>
            <a:off x="1951415" y="1520110"/>
            <a:ext cx="8305201" cy="4157255"/>
          </a:xfrm>
          <a:custGeom>
            <a:avLst/>
            <a:gdLst>
              <a:gd name="connsiteX0" fmla="*/ 4561948 w 9089796"/>
              <a:gd name="connsiteY0" fmla="*/ 0 h 4554788"/>
              <a:gd name="connsiteX1" fmla="*/ 6494550 w 9089796"/>
              <a:gd name="connsiteY1" fmla="*/ 828760 h 4554788"/>
              <a:gd name="connsiteX2" fmla="*/ 6587483 w 9089796"/>
              <a:gd name="connsiteY2" fmla="*/ 941768 h 4554788"/>
              <a:gd name="connsiteX3" fmla="*/ 8631026 w 9089796"/>
              <a:gd name="connsiteY3" fmla="*/ 941768 h 4554788"/>
              <a:gd name="connsiteX4" fmla="*/ 9089796 w 9089796"/>
              <a:gd name="connsiteY4" fmla="*/ 1400538 h 4554788"/>
              <a:gd name="connsiteX5" fmla="*/ 9089796 w 9089796"/>
              <a:gd name="connsiteY5" fmla="*/ 3235564 h 4554788"/>
              <a:gd name="connsiteX6" fmla="*/ 8631026 w 9089796"/>
              <a:gd name="connsiteY6" fmla="*/ 3694334 h 4554788"/>
              <a:gd name="connsiteX7" fmla="*/ 6520614 w 9089796"/>
              <a:gd name="connsiteY7" fmla="*/ 3694334 h 4554788"/>
              <a:gd name="connsiteX8" fmla="*/ 6494550 w 9089796"/>
              <a:gd name="connsiteY8" fmla="*/ 3726028 h 4554788"/>
              <a:gd name="connsiteX9" fmla="*/ 4561948 w 9089796"/>
              <a:gd name="connsiteY9" fmla="*/ 4554788 h 4554788"/>
              <a:gd name="connsiteX10" fmla="*/ 2629346 w 9089796"/>
              <a:gd name="connsiteY10" fmla="*/ 3726028 h 4554788"/>
              <a:gd name="connsiteX11" fmla="*/ 2603282 w 9089796"/>
              <a:gd name="connsiteY11" fmla="*/ 3694334 h 4554788"/>
              <a:gd name="connsiteX12" fmla="*/ 458770 w 9089796"/>
              <a:gd name="connsiteY12" fmla="*/ 3694334 h 4554788"/>
              <a:gd name="connsiteX13" fmla="*/ 0 w 9089796"/>
              <a:gd name="connsiteY13" fmla="*/ 3235564 h 4554788"/>
              <a:gd name="connsiteX14" fmla="*/ 0 w 9089796"/>
              <a:gd name="connsiteY14" fmla="*/ 1400538 h 4554788"/>
              <a:gd name="connsiteX15" fmla="*/ 458770 w 9089796"/>
              <a:gd name="connsiteY15" fmla="*/ 941768 h 4554788"/>
              <a:gd name="connsiteX16" fmla="*/ 2536413 w 9089796"/>
              <a:gd name="connsiteY16" fmla="*/ 941768 h 4554788"/>
              <a:gd name="connsiteX17" fmla="*/ 2629346 w 9089796"/>
              <a:gd name="connsiteY17" fmla="*/ 828760 h 4554788"/>
              <a:gd name="connsiteX18" fmla="*/ 4561948 w 9089796"/>
              <a:gd name="connsiteY18" fmla="*/ 0 h 4554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089796" h="4554788">
                <a:moveTo>
                  <a:pt x="4561948" y="0"/>
                </a:moveTo>
                <a:cubicBezTo>
                  <a:pt x="5340000" y="0"/>
                  <a:pt x="6035186" y="322615"/>
                  <a:pt x="6494550" y="828760"/>
                </a:cubicBezTo>
                <a:lnTo>
                  <a:pt x="6587483" y="941768"/>
                </a:lnTo>
                <a:lnTo>
                  <a:pt x="8631026" y="941768"/>
                </a:lnTo>
                <a:cubicBezTo>
                  <a:pt x="8884398" y="941768"/>
                  <a:pt x="9089796" y="1147166"/>
                  <a:pt x="9089796" y="1400538"/>
                </a:cubicBezTo>
                <a:lnTo>
                  <a:pt x="9089796" y="3235564"/>
                </a:lnTo>
                <a:cubicBezTo>
                  <a:pt x="9089796" y="3488936"/>
                  <a:pt x="8884398" y="3694334"/>
                  <a:pt x="8631026" y="3694334"/>
                </a:cubicBezTo>
                <a:lnTo>
                  <a:pt x="6520614" y="3694334"/>
                </a:lnTo>
                <a:lnTo>
                  <a:pt x="6494550" y="3726028"/>
                </a:lnTo>
                <a:cubicBezTo>
                  <a:pt x="6035186" y="4232173"/>
                  <a:pt x="5340000" y="4554788"/>
                  <a:pt x="4561948" y="4554788"/>
                </a:cubicBezTo>
                <a:cubicBezTo>
                  <a:pt x="3783897" y="4554788"/>
                  <a:pt x="3088710" y="4232173"/>
                  <a:pt x="2629346" y="3726028"/>
                </a:cubicBezTo>
                <a:lnTo>
                  <a:pt x="2603282" y="3694334"/>
                </a:lnTo>
                <a:lnTo>
                  <a:pt x="458770" y="3694334"/>
                </a:lnTo>
                <a:cubicBezTo>
                  <a:pt x="205398" y="3694334"/>
                  <a:pt x="0" y="3488936"/>
                  <a:pt x="0" y="3235564"/>
                </a:cubicBezTo>
                <a:lnTo>
                  <a:pt x="0" y="1400538"/>
                </a:lnTo>
                <a:cubicBezTo>
                  <a:pt x="0" y="1147166"/>
                  <a:pt x="205398" y="941768"/>
                  <a:pt x="458770" y="941768"/>
                </a:cubicBezTo>
                <a:lnTo>
                  <a:pt x="2536413" y="941768"/>
                </a:lnTo>
                <a:lnTo>
                  <a:pt x="2629346" y="828760"/>
                </a:lnTo>
                <a:cubicBezTo>
                  <a:pt x="3088710" y="322615"/>
                  <a:pt x="3783897" y="0"/>
                  <a:pt x="4561948" y="0"/>
                </a:cubicBezTo>
                <a:close/>
              </a:path>
            </a:pathLst>
          </a:custGeom>
          <a:noFill/>
          <a:ln w="133350" cmpd="thickThin">
            <a:solidFill>
              <a:srgbClr val="4D98B6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CD9900E-FD18-4383-943D-045A614FF76A}"/>
              </a:ext>
            </a:extLst>
          </p:cNvPr>
          <p:cNvSpPr/>
          <p:nvPr/>
        </p:nvSpPr>
        <p:spPr>
          <a:xfrm>
            <a:off x="3249916" y="3192401"/>
            <a:ext cx="592181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배달 페이지 코드</a:t>
            </a:r>
            <a:endParaRPr lang="ko-KR" altLang="en-US" sz="6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20CA0E-FCC7-44F4-832E-625AB9AAC57B}"/>
              </a:ext>
            </a:extLst>
          </p:cNvPr>
          <p:cNvSpPr txBox="1"/>
          <p:nvPr/>
        </p:nvSpPr>
        <p:spPr>
          <a:xfrm>
            <a:off x="5242188" y="4842756"/>
            <a:ext cx="1811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오늘 뭐 먹지</a:t>
            </a:r>
            <a:r>
              <a:rPr lang="en-US" altLang="ko-KR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?</a:t>
            </a:r>
            <a:endParaRPr lang="ko-KR" altLang="en-US" sz="2400" dirty="0">
              <a:solidFill>
                <a:srgbClr val="4D98B6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990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5524" y="570447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54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전체 프로세스</a:t>
            </a:r>
            <a:endParaRPr lang="ko-KR" altLang="en-US" sz="54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3334A2-CB88-43C6-94BA-0D796765975C}"/>
              </a:ext>
            </a:extLst>
          </p:cNvPr>
          <p:cNvSpPr txBox="1"/>
          <p:nvPr/>
        </p:nvSpPr>
        <p:spPr>
          <a:xfrm>
            <a:off x="1927474" y="2395755"/>
            <a:ext cx="947887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32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요기요</a:t>
            </a:r>
            <a:r>
              <a:rPr lang="ko-KR" altLang="en-US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웹 사이트로 이동</a:t>
            </a:r>
            <a:endParaRPr lang="en-US" altLang="ko-KR" sz="32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514350" indent="-514350">
              <a:buAutoNum type="arabicPeriod"/>
            </a:pPr>
            <a:r>
              <a:rPr lang="ko-KR" altLang="en-US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학교 주소를 입력 및 검색</a:t>
            </a:r>
            <a:endParaRPr lang="en-US" altLang="ko-KR" sz="32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514350" indent="-514350">
              <a:buAutoNum type="arabicPeriod"/>
            </a:pPr>
            <a:r>
              <a:rPr lang="ko-KR" altLang="en-US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현재 주문이 가능한 가게만 모두 크롤링해서 리스트 작성</a:t>
            </a:r>
            <a:endParaRPr lang="en-US" altLang="ko-KR" sz="32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514350" indent="-514350">
              <a:buAutoNum type="arabicPeriod"/>
            </a:pPr>
            <a:r>
              <a:rPr lang="ko-KR" altLang="en-US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그 중에 하나를 랜덤으로 선택</a:t>
            </a:r>
            <a:endParaRPr lang="en-US" altLang="ko-KR" sz="3200" dirty="0" smtClean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marL="514350" indent="-514350">
              <a:buAutoNum type="arabicPeriod"/>
            </a:pPr>
            <a:r>
              <a:rPr lang="ko-KR" altLang="en-US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선택한 가게의 이미지와 함께 정보 전달</a:t>
            </a:r>
            <a:r>
              <a:rPr lang="en-US" altLang="ko-KR" sz="32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          </a:t>
            </a:r>
            <a:endParaRPr lang="ko-KR" altLang="en-US" sz="32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16" name="별: 꼭짓점 5개 16">
            <a:extLst>
              <a:ext uri="{FF2B5EF4-FFF2-40B4-BE49-F238E27FC236}">
                <a16:creationId xmlns:a16="http://schemas.microsoft.com/office/drawing/2014/main" id="{41C55AA3-CA80-465C-9659-90FDBF2B0ED7}"/>
              </a:ext>
            </a:extLst>
          </p:cNvPr>
          <p:cNvSpPr/>
          <p:nvPr/>
        </p:nvSpPr>
        <p:spPr>
          <a:xfrm>
            <a:off x="1639498" y="2542905"/>
            <a:ext cx="287975" cy="287975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별: 꼭짓점 5개 16">
            <a:extLst>
              <a:ext uri="{FF2B5EF4-FFF2-40B4-BE49-F238E27FC236}">
                <a16:creationId xmlns:a16="http://schemas.microsoft.com/office/drawing/2014/main" id="{41C55AA3-CA80-465C-9659-90FDBF2B0ED7}"/>
              </a:ext>
            </a:extLst>
          </p:cNvPr>
          <p:cNvSpPr/>
          <p:nvPr/>
        </p:nvSpPr>
        <p:spPr>
          <a:xfrm>
            <a:off x="1639499" y="3021275"/>
            <a:ext cx="287975" cy="287975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별: 꼭짓점 5개 16">
            <a:extLst>
              <a:ext uri="{FF2B5EF4-FFF2-40B4-BE49-F238E27FC236}">
                <a16:creationId xmlns:a16="http://schemas.microsoft.com/office/drawing/2014/main" id="{41C55AA3-CA80-465C-9659-90FDBF2B0ED7}"/>
              </a:ext>
            </a:extLst>
          </p:cNvPr>
          <p:cNvSpPr/>
          <p:nvPr/>
        </p:nvSpPr>
        <p:spPr>
          <a:xfrm>
            <a:off x="1646089" y="3520260"/>
            <a:ext cx="287975" cy="287975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별: 꼭짓점 5개 16">
            <a:extLst>
              <a:ext uri="{FF2B5EF4-FFF2-40B4-BE49-F238E27FC236}">
                <a16:creationId xmlns:a16="http://schemas.microsoft.com/office/drawing/2014/main" id="{41C55AA3-CA80-465C-9659-90FDBF2B0ED7}"/>
              </a:ext>
            </a:extLst>
          </p:cNvPr>
          <p:cNvSpPr/>
          <p:nvPr/>
        </p:nvSpPr>
        <p:spPr>
          <a:xfrm>
            <a:off x="1642529" y="4000820"/>
            <a:ext cx="287975" cy="287975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별: 꼭짓점 5개 16">
            <a:extLst>
              <a:ext uri="{FF2B5EF4-FFF2-40B4-BE49-F238E27FC236}">
                <a16:creationId xmlns:a16="http://schemas.microsoft.com/office/drawing/2014/main" id="{41C55AA3-CA80-465C-9659-90FDBF2B0ED7}"/>
              </a:ext>
            </a:extLst>
          </p:cNvPr>
          <p:cNvSpPr/>
          <p:nvPr/>
        </p:nvSpPr>
        <p:spPr>
          <a:xfrm>
            <a:off x="1642530" y="4495080"/>
            <a:ext cx="287975" cy="287975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41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86660" y="232061"/>
            <a:ext cx="9948820" cy="1323784"/>
          </a:xfrm>
        </p:spPr>
        <p:txBody>
          <a:bodyPr anchor="ctr">
            <a:normAutofit/>
          </a:bodyPr>
          <a:lstStyle/>
          <a:p>
            <a:r>
              <a:rPr lang="ko-KR" altLang="en-US" sz="40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필요 모듈 불러오기 및 간단 설정</a:t>
            </a:r>
            <a:endParaRPr lang="ko-KR" altLang="en-US" sz="40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024" y="1469985"/>
            <a:ext cx="9435103" cy="453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2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116" y="232061"/>
            <a:ext cx="11411860" cy="1323784"/>
          </a:xfrm>
        </p:spPr>
        <p:txBody>
          <a:bodyPr anchor="ctr">
            <a:normAutofit/>
          </a:bodyPr>
          <a:lstStyle/>
          <a:p>
            <a:r>
              <a:rPr lang="ko-KR" altLang="en-US" sz="4000" spc="600" dirty="0" err="1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요기요로</a:t>
            </a:r>
            <a:r>
              <a:rPr lang="ko-KR" altLang="en-US" sz="40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이동 및 주소 검색</a:t>
            </a:r>
            <a:r>
              <a:rPr lang="en-US" altLang="ko-KR" sz="40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, </a:t>
            </a:r>
            <a:r>
              <a:rPr lang="ko-KR" altLang="en-US" sz="40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음식점 요소 찾기</a:t>
            </a:r>
            <a:endParaRPr lang="ko-KR" altLang="en-US" sz="40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4"/>
          <a:stretch/>
        </p:blipFill>
        <p:spPr>
          <a:xfrm>
            <a:off x="472171" y="1566080"/>
            <a:ext cx="11357466" cy="387096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869" y="1711765"/>
            <a:ext cx="6965107" cy="178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78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레트로">
      <a:dk1>
        <a:srgbClr val="3A3838"/>
      </a:dk1>
      <a:lt1>
        <a:sysClr val="window" lastClr="FFFFFF"/>
      </a:lt1>
      <a:dk2>
        <a:srgbClr val="44546A"/>
      </a:dk2>
      <a:lt2>
        <a:srgbClr val="E7E6E6"/>
      </a:lt2>
      <a:accent1>
        <a:srgbClr val="D86345"/>
      </a:accent1>
      <a:accent2>
        <a:srgbClr val="1198B6"/>
      </a:accent2>
      <a:accent3>
        <a:srgbClr val="FEBF29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881</Words>
  <Application>Microsoft Office PowerPoint</Application>
  <PresentationFormat>와이드스크린</PresentationFormat>
  <Paragraphs>131</Paragraphs>
  <Slides>29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7" baseType="lpstr">
      <vt:lpstr>한컴 말랑말랑 Regular</vt:lpstr>
      <vt:lpstr>等线</vt:lpstr>
      <vt:lpstr>카페24 단정해</vt:lpstr>
      <vt:lpstr>Sandoll 칠성조선소</vt:lpstr>
      <vt:lpstr>Arial</vt:lpstr>
      <vt:lpstr>배달의민족 을지로체 TTF</vt:lpstr>
      <vt:lpstr>맑은 고딕</vt:lpstr>
      <vt:lpstr>Office 테마</vt:lpstr>
      <vt:lpstr>파이썬 프로젝트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오늘의 템플릿 주제</dc:title>
  <dc:creator>929233@gmail.com</dc:creator>
  <cp:lastModifiedBy>user</cp:lastModifiedBy>
  <cp:revision>73</cp:revision>
  <dcterms:created xsi:type="dcterms:W3CDTF">2020-03-14T16:02:35Z</dcterms:created>
  <dcterms:modified xsi:type="dcterms:W3CDTF">2022-12-08T08:38:51Z</dcterms:modified>
</cp:coreProperties>
</file>

<file path=docProps/thumbnail.jpeg>
</file>